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4" r:id="rId12"/>
    <p:sldId id="275" r:id="rId13"/>
    <p:sldId id="266" r:id="rId14"/>
    <p:sldId id="265" r:id="rId15"/>
    <p:sldId id="267" r:id="rId16"/>
    <p:sldId id="268" r:id="rId17"/>
    <p:sldId id="263" r:id="rId18"/>
    <p:sldId id="271" r:id="rId19"/>
    <p:sldId id="276" r:id="rId20"/>
    <p:sldId id="270" r:id="rId21"/>
    <p:sldId id="278" r:id="rId22"/>
    <p:sldId id="277" r:id="rId23"/>
    <p:sldId id="273" r:id="rId24"/>
    <p:sldId id="272" r:id="rId25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97923"/>
    <a:srgbClr val="662985"/>
    <a:srgbClr val="1F8CCB"/>
    <a:srgbClr val="60C0EE"/>
    <a:srgbClr val="1D8CCB"/>
    <a:srgbClr val="505050"/>
    <a:srgbClr val="1D8DCB"/>
    <a:srgbClr val="21B9EC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B3C8D-E84E-4FA1-A059-536CE5A7BAAB}" v="1045" dt="2019-09-26T16:04:05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425" autoAdjust="0"/>
  </p:normalViewPr>
  <p:slideViewPr>
    <p:cSldViewPr snapToGrid="0">
      <p:cViewPr>
        <p:scale>
          <a:sx n="84" d="100"/>
          <a:sy n="84" d="100"/>
        </p:scale>
        <p:origin x="72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Fennell" userId="7523db6f-265c-4c93-8633-81a9965e64a2" providerId="ADAL" clId="{4D8B3C8D-E84E-4FA1-A059-536CE5A7BAAB}"/>
    <pc:docChg chg="undo custSel addSld delSld modSld sldOrd">
      <pc:chgData name="Richard Fennell" userId="7523db6f-265c-4c93-8633-81a9965e64a2" providerId="ADAL" clId="{4D8B3C8D-E84E-4FA1-A059-536CE5A7BAAB}" dt="2019-09-26T16:04:05.082" v="2537" actId="5793"/>
      <pc:docMkLst>
        <pc:docMk/>
      </pc:docMkLst>
      <pc:sldChg chg="modSp modTransition">
        <pc:chgData name="Richard Fennell" userId="7523db6f-265c-4c93-8633-81a9965e64a2" providerId="ADAL" clId="{4D8B3C8D-E84E-4FA1-A059-536CE5A7BAAB}" dt="2019-09-25T12:47:54.461" v="2032" actId="20577"/>
        <pc:sldMkLst>
          <pc:docMk/>
          <pc:sldMk cId="818145422" sldId="256"/>
        </pc:sldMkLst>
        <pc:spChg chg="mod">
          <ac:chgData name="Richard Fennell" userId="7523db6f-265c-4c93-8633-81a9965e64a2" providerId="ADAL" clId="{4D8B3C8D-E84E-4FA1-A059-536CE5A7BAAB}" dt="2019-09-25T12:47:54.461" v="2032" actId="20577"/>
          <ac:spMkLst>
            <pc:docMk/>
            <pc:sldMk cId="818145422" sldId="256"/>
            <ac:spMk id="4" creationId="{69EF5A6A-B779-4015-9AF9-33689DDD1A90}"/>
          </ac:spMkLst>
        </pc:spChg>
        <pc:spChg chg="mod">
          <ac:chgData name="Richard Fennell" userId="7523db6f-265c-4c93-8633-81a9965e64a2" providerId="ADAL" clId="{4D8B3C8D-E84E-4FA1-A059-536CE5A7BAAB}" dt="2019-09-11T10:19:04.307" v="77" actId="403"/>
          <ac:spMkLst>
            <pc:docMk/>
            <pc:sldMk cId="818145422" sldId="256"/>
            <ac:spMk id="5" creationId="{64FB011B-AF18-4372-8277-9CC8D0E9E3AF}"/>
          </ac:spMkLst>
        </pc:spChg>
      </pc:sldChg>
      <pc:sldChg chg="modSp del">
        <pc:chgData name="Richard Fennell" userId="7523db6f-265c-4c93-8633-81a9965e64a2" providerId="ADAL" clId="{4D8B3C8D-E84E-4FA1-A059-536CE5A7BAAB}" dt="2019-09-11T10:17:59.774" v="8" actId="2696"/>
        <pc:sldMkLst>
          <pc:docMk/>
          <pc:sldMk cId="566649842" sldId="257"/>
        </pc:sldMkLst>
        <pc:spChg chg="mod">
          <ac:chgData name="Richard Fennell" userId="7523db6f-265c-4c93-8633-81a9965e64a2" providerId="ADAL" clId="{4D8B3C8D-E84E-4FA1-A059-536CE5A7BAAB}" dt="2019-09-11T10:17:56.837" v="7" actId="20577"/>
          <ac:spMkLst>
            <pc:docMk/>
            <pc:sldMk cId="566649842" sldId="257"/>
            <ac:spMk id="5" creationId="{5FDA5459-B983-4ECB-9E03-6062D7C0ABCA}"/>
          </ac:spMkLst>
        </pc:spChg>
      </pc:sldChg>
      <pc:sldChg chg="addSp delSp modSp add del modTransition addAnim delAnim modAnim">
        <pc:chgData name="Richard Fennell" userId="7523db6f-265c-4c93-8633-81a9965e64a2" providerId="ADAL" clId="{4D8B3C8D-E84E-4FA1-A059-536CE5A7BAAB}" dt="2019-09-20T19:26:48.067" v="1226"/>
        <pc:sldMkLst>
          <pc:docMk/>
          <pc:sldMk cId="3771994042" sldId="257"/>
        </pc:sldMkLst>
        <pc:spChg chg="add del">
          <ac:chgData name="Richard Fennell" userId="7523db6f-265c-4c93-8633-81a9965e64a2" providerId="ADAL" clId="{4D8B3C8D-E84E-4FA1-A059-536CE5A7BAAB}" dt="2019-09-18T19:47:13.821" v="356"/>
          <ac:spMkLst>
            <pc:docMk/>
            <pc:sldMk cId="3771994042" sldId="257"/>
            <ac:spMk id="2" creationId="{998D5EA1-204F-44FA-A0C8-00ACC61A4428}"/>
          </ac:spMkLst>
        </pc:spChg>
        <pc:spChg chg="del">
          <ac:chgData name="Richard Fennell" userId="7523db6f-265c-4c93-8633-81a9965e64a2" providerId="ADAL" clId="{4D8B3C8D-E84E-4FA1-A059-536CE5A7BAAB}" dt="2019-09-11T10:19:22.540" v="79"/>
          <ac:spMkLst>
            <pc:docMk/>
            <pc:sldMk cId="3771994042" sldId="257"/>
            <ac:spMk id="2" creationId="{DA494CF4-A47A-4D6D-A330-E0E5FF6BD110}"/>
          </ac:spMkLst>
        </pc:spChg>
        <pc:spChg chg="add mod">
          <ac:chgData name="Richard Fennell" userId="7523db6f-265c-4c93-8633-81a9965e64a2" providerId="ADAL" clId="{4D8B3C8D-E84E-4FA1-A059-536CE5A7BAAB}" dt="2019-09-18T20:23:12.267" v="777" actId="14100"/>
          <ac:spMkLst>
            <pc:docMk/>
            <pc:sldMk cId="3771994042" sldId="257"/>
            <ac:spMk id="3" creationId="{C3A838FA-33AB-482C-915C-46D7CC1EC1E7}"/>
          </ac:spMkLst>
        </pc:spChg>
        <pc:spChg chg="add mod">
          <ac:chgData name="Richard Fennell" userId="7523db6f-265c-4c93-8633-81a9965e64a2" providerId="ADAL" clId="{4D8B3C8D-E84E-4FA1-A059-536CE5A7BAAB}" dt="2019-09-20T19:26:48.067" v="1226"/>
          <ac:spMkLst>
            <pc:docMk/>
            <pc:sldMk cId="3771994042" sldId="257"/>
            <ac:spMk id="4" creationId="{38AEC59C-2B9F-4570-A549-49FA63D48363}"/>
          </ac:spMkLst>
        </pc:spChg>
        <pc:spChg chg="add mod">
          <ac:chgData name="Richard Fennell" userId="7523db6f-265c-4c93-8633-81a9965e64a2" providerId="ADAL" clId="{4D8B3C8D-E84E-4FA1-A059-536CE5A7BAAB}" dt="2019-09-20T19:26:41.816" v="1225" actId="27636"/>
          <ac:spMkLst>
            <pc:docMk/>
            <pc:sldMk cId="3771994042" sldId="257"/>
            <ac:spMk id="5" creationId="{F80C857A-7817-45DF-AA91-B7FBB4FEE995}"/>
          </ac:spMkLst>
        </pc:spChg>
      </pc:sldChg>
      <pc:sldChg chg="delSp add modTransition">
        <pc:chgData name="Richard Fennell" userId="7523db6f-265c-4c93-8633-81a9965e64a2" providerId="ADAL" clId="{4D8B3C8D-E84E-4FA1-A059-536CE5A7BAAB}" dt="2019-09-11T15:06:39.461" v="291"/>
        <pc:sldMkLst>
          <pc:docMk/>
          <pc:sldMk cId="3831054920" sldId="258"/>
        </pc:sldMkLst>
        <pc:spChg chg="del">
          <ac:chgData name="Richard Fennell" userId="7523db6f-265c-4c93-8633-81a9965e64a2" providerId="ADAL" clId="{4D8B3C8D-E84E-4FA1-A059-536CE5A7BAAB}" dt="2019-09-11T14:30:48.187" v="221"/>
          <ac:spMkLst>
            <pc:docMk/>
            <pc:sldMk cId="3831054920" sldId="258"/>
            <ac:spMk id="2" creationId="{2E699834-025D-4900-84A4-FF45562C496B}"/>
          </ac:spMkLst>
        </pc:spChg>
      </pc:sldChg>
      <pc:sldChg chg="addSp delSp modSp add modTransition modAnim">
        <pc:chgData name="Richard Fennell" userId="7523db6f-265c-4c93-8633-81a9965e64a2" providerId="ADAL" clId="{4D8B3C8D-E84E-4FA1-A059-536CE5A7BAAB}" dt="2019-09-11T15:09:54.519" v="318"/>
        <pc:sldMkLst>
          <pc:docMk/>
          <pc:sldMk cId="3899581555" sldId="259"/>
        </pc:sldMkLst>
        <pc:spChg chg="del">
          <ac:chgData name="Richard Fennell" userId="7523db6f-265c-4c93-8633-81a9965e64a2" providerId="ADAL" clId="{4D8B3C8D-E84E-4FA1-A059-536CE5A7BAAB}" dt="2019-09-11T14:31:24.679" v="223"/>
          <ac:spMkLst>
            <pc:docMk/>
            <pc:sldMk cId="3899581555" sldId="259"/>
            <ac:spMk id="2" creationId="{9CB3B738-8635-4CB7-AC9B-F879C6D55F98}"/>
          </ac:spMkLst>
        </pc:spChg>
        <pc:spChg chg="add del mod">
          <ac:chgData name="Richard Fennell" userId="7523db6f-265c-4c93-8633-81a9965e64a2" providerId="ADAL" clId="{4D8B3C8D-E84E-4FA1-A059-536CE5A7BAAB}" dt="2019-09-11T14:31:38.728" v="224"/>
          <ac:spMkLst>
            <pc:docMk/>
            <pc:sldMk cId="3899581555" sldId="259"/>
            <ac:spMk id="3" creationId="{48970064-3949-441D-8FBB-6BC8E4C71D7E}"/>
          </ac:spMkLst>
        </pc:spChg>
        <pc:spChg chg="add del mod">
          <ac:chgData name="Richard Fennell" userId="7523db6f-265c-4c93-8633-81a9965e64a2" providerId="ADAL" clId="{4D8B3C8D-E84E-4FA1-A059-536CE5A7BAAB}" dt="2019-09-11T14:31:38.728" v="224"/>
          <ac:spMkLst>
            <pc:docMk/>
            <pc:sldMk cId="3899581555" sldId="259"/>
            <ac:spMk id="4" creationId="{512B6F9B-26C6-487A-9DBD-97CA0A2CD748}"/>
          </ac:spMkLst>
        </pc:spChg>
        <pc:spChg chg="add mod">
          <ac:chgData name="Richard Fennell" userId="7523db6f-265c-4c93-8633-81a9965e64a2" providerId="ADAL" clId="{4D8B3C8D-E84E-4FA1-A059-536CE5A7BAAB}" dt="2019-09-11T14:31:46.456" v="225"/>
          <ac:spMkLst>
            <pc:docMk/>
            <pc:sldMk cId="3899581555" sldId="259"/>
            <ac:spMk id="5" creationId="{CE48DD57-92B2-42C2-860C-5F853AE3A9BA}"/>
          </ac:spMkLst>
        </pc:spChg>
        <pc:spChg chg="add del mod">
          <ac:chgData name="Richard Fennell" userId="7523db6f-265c-4c93-8633-81a9965e64a2" providerId="ADAL" clId="{4D8B3C8D-E84E-4FA1-A059-536CE5A7BAAB}" dt="2019-09-11T14:38:55.947" v="270"/>
          <ac:spMkLst>
            <pc:docMk/>
            <pc:sldMk cId="3899581555" sldId="259"/>
            <ac:spMk id="6" creationId="{A04CAFBA-0CF2-4EA7-BA5E-FD954813E8D2}"/>
          </ac:spMkLst>
        </pc:spChg>
        <pc:picChg chg="add mod">
          <ac:chgData name="Richard Fennell" userId="7523db6f-265c-4c93-8633-81a9965e64a2" providerId="ADAL" clId="{4D8B3C8D-E84E-4FA1-A059-536CE5A7BAAB}" dt="2019-09-11T15:08:24.816" v="311" actId="1076"/>
          <ac:picMkLst>
            <pc:docMk/>
            <pc:sldMk cId="3899581555" sldId="259"/>
            <ac:picMk id="1026" creationId="{75D7C1B8-0085-4E9C-9373-6540FFF4EC47}"/>
          </ac:picMkLst>
        </pc:picChg>
        <pc:picChg chg="add mod">
          <ac:chgData name="Richard Fennell" userId="7523db6f-265c-4c93-8633-81a9965e64a2" providerId="ADAL" clId="{4D8B3C8D-E84E-4FA1-A059-536CE5A7BAAB}" dt="2019-09-11T15:08:23.382" v="310" actId="1076"/>
          <ac:picMkLst>
            <pc:docMk/>
            <pc:sldMk cId="3899581555" sldId="259"/>
            <ac:picMk id="1028" creationId="{4B13CC4D-296D-404A-A0E8-967FEC06366E}"/>
          </ac:picMkLst>
        </pc:picChg>
        <pc:picChg chg="add mod">
          <ac:chgData name="Richard Fennell" userId="7523db6f-265c-4c93-8633-81a9965e64a2" providerId="ADAL" clId="{4D8B3C8D-E84E-4FA1-A059-536CE5A7BAAB}" dt="2019-09-11T15:08:08.031" v="308" actId="1076"/>
          <ac:picMkLst>
            <pc:docMk/>
            <pc:sldMk cId="3899581555" sldId="259"/>
            <ac:picMk id="1030" creationId="{E28408B7-A4F7-4C48-8298-761BB2BAC446}"/>
          </ac:picMkLst>
        </pc:picChg>
        <pc:picChg chg="add mod">
          <ac:chgData name="Richard Fennell" userId="7523db6f-265c-4c93-8633-81a9965e64a2" providerId="ADAL" clId="{4D8B3C8D-E84E-4FA1-A059-536CE5A7BAAB}" dt="2019-09-11T15:08:00.096" v="305" actId="1076"/>
          <ac:picMkLst>
            <pc:docMk/>
            <pc:sldMk cId="3899581555" sldId="259"/>
            <ac:picMk id="1032" creationId="{F329D9C9-0720-40CF-849A-9119623A9B13}"/>
          </ac:picMkLst>
        </pc:picChg>
        <pc:picChg chg="add mod">
          <ac:chgData name="Richard Fennell" userId="7523db6f-265c-4c93-8633-81a9965e64a2" providerId="ADAL" clId="{4D8B3C8D-E84E-4FA1-A059-536CE5A7BAAB}" dt="2019-09-11T15:08:02.345" v="306" actId="1076"/>
          <ac:picMkLst>
            <pc:docMk/>
            <pc:sldMk cId="3899581555" sldId="259"/>
            <ac:picMk id="1034" creationId="{E4474169-5E44-4936-ADB2-ED8F6EBE4720}"/>
          </ac:picMkLst>
        </pc:picChg>
      </pc:sldChg>
      <pc:sldChg chg="addSp delSp modSp add modTransition">
        <pc:chgData name="Richard Fennell" userId="7523db6f-265c-4c93-8633-81a9965e64a2" providerId="ADAL" clId="{4D8B3C8D-E84E-4FA1-A059-536CE5A7BAAB}" dt="2019-09-24T21:20:32.443" v="2016" actId="14100"/>
        <pc:sldMkLst>
          <pc:docMk/>
          <pc:sldMk cId="3450093985" sldId="260"/>
        </pc:sldMkLst>
        <pc:picChg chg="add del">
          <ac:chgData name="Richard Fennell" userId="7523db6f-265c-4c93-8633-81a9965e64a2" providerId="ADAL" clId="{4D8B3C8D-E84E-4FA1-A059-536CE5A7BAAB}" dt="2019-09-24T21:12:51.163" v="2011" actId="478"/>
          <ac:picMkLst>
            <pc:docMk/>
            <pc:sldMk cId="3450093985" sldId="260"/>
            <ac:picMk id="3" creationId="{860AC259-FFC2-4D9B-8640-CED63B800B48}"/>
          </ac:picMkLst>
        </pc:picChg>
        <pc:picChg chg="add del">
          <ac:chgData name="Richard Fennell" userId="7523db6f-265c-4c93-8633-81a9965e64a2" providerId="ADAL" clId="{4D8B3C8D-E84E-4FA1-A059-536CE5A7BAAB}" dt="2019-09-24T21:16:14.941" v="2013" actId="478"/>
          <ac:picMkLst>
            <pc:docMk/>
            <pc:sldMk cId="3450093985" sldId="260"/>
            <ac:picMk id="4" creationId="{4AA7ABA8-B8ED-45BF-AAA4-6D9314CF51E5}"/>
          </ac:picMkLst>
        </pc:picChg>
        <pc:picChg chg="add del">
          <ac:chgData name="Richard Fennell" userId="7523db6f-265c-4c93-8633-81a9965e64a2" providerId="ADAL" clId="{4D8B3C8D-E84E-4FA1-A059-536CE5A7BAAB}" dt="2019-09-11T14:37:41.334" v="264"/>
          <ac:picMkLst>
            <pc:docMk/>
            <pc:sldMk cId="3450093985" sldId="260"/>
            <ac:picMk id="4" creationId="{6B38C2BA-E674-4853-91AD-4B1116E24D18}"/>
          </ac:picMkLst>
        </pc:picChg>
        <pc:picChg chg="add mod">
          <ac:chgData name="Richard Fennell" userId="7523db6f-265c-4c93-8633-81a9965e64a2" providerId="ADAL" clId="{4D8B3C8D-E84E-4FA1-A059-536CE5A7BAAB}" dt="2019-09-24T21:20:32.443" v="2016" actId="14100"/>
          <ac:picMkLst>
            <pc:docMk/>
            <pc:sldMk cId="3450093985" sldId="260"/>
            <ac:picMk id="5" creationId="{12FCE599-82B4-4CC1-837E-E56767CB0401}"/>
          </ac:picMkLst>
        </pc:picChg>
        <pc:picChg chg="add del">
          <ac:chgData name="Richard Fennell" userId="7523db6f-265c-4c93-8633-81a9965e64a2" providerId="ADAL" clId="{4D8B3C8D-E84E-4FA1-A059-536CE5A7BAAB}" dt="2019-09-11T14:37:45.588" v="266"/>
          <ac:picMkLst>
            <pc:docMk/>
            <pc:sldMk cId="3450093985" sldId="260"/>
            <ac:picMk id="5" creationId="{86A86144-1095-4DA6-9DB9-477CFD50B89D}"/>
          </ac:picMkLst>
        </pc:picChg>
      </pc:sldChg>
      <pc:sldChg chg="addSp modSp add modTransition">
        <pc:chgData name="Richard Fennell" userId="7523db6f-265c-4c93-8633-81a9965e64a2" providerId="ADAL" clId="{4D8B3C8D-E84E-4FA1-A059-536CE5A7BAAB}" dt="2019-09-24T21:21:00.569" v="2018" actId="14100"/>
        <pc:sldMkLst>
          <pc:docMk/>
          <pc:sldMk cId="336188049" sldId="261"/>
        </pc:sldMkLst>
        <pc:picChg chg="add mod">
          <ac:chgData name="Richard Fennell" userId="7523db6f-265c-4c93-8633-81a9965e64a2" providerId="ADAL" clId="{4D8B3C8D-E84E-4FA1-A059-536CE5A7BAAB}" dt="2019-09-24T21:21:00.569" v="2018" actId="14100"/>
          <ac:picMkLst>
            <pc:docMk/>
            <pc:sldMk cId="336188049" sldId="261"/>
            <ac:picMk id="3" creationId="{FFEFDFDE-73A4-4724-BF82-5B4720BBA67D}"/>
          </ac:picMkLst>
        </pc:picChg>
      </pc:sldChg>
      <pc:sldChg chg="addSp delSp modSp add modTransition modAnim">
        <pc:chgData name="Richard Fennell" userId="7523db6f-265c-4c93-8633-81a9965e64a2" providerId="ADAL" clId="{4D8B3C8D-E84E-4FA1-A059-536CE5A7BAAB}" dt="2019-09-20T19:30:07.987" v="1227"/>
        <pc:sldMkLst>
          <pc:docMk/>
          <pc:sldMk cId="1591156905" sldId="262"/>
        </pc:sldMkLst>
        <pc:spChg chg="del">
          <ac:chgData name="Richard Fennell" userId="7523db6f-265c-4c93-8633-81a9965e64a2" providerId="ADAL" clId="{4D8B3C8D-E84E-4FA1-A059-536CE5A7BAAB}" dt="2019-09-11T14:39:24.366" v="275"/>
          <ac:spMkLst>
            <pc:docMk/>
            <pc:sldMk cId="1591156905" sldId="262"/>
            <ac:spMk id="2" creationId="{3EB26760-9C06-40C8-A207-31A90022A60B}"/>
          </ac:spMkLst>
        </pc:spChg>
        <pc:spChg chg="add mod">
          <ac:chgData name="Richard Fennell" userId="7523db6f-265c-4c93-8633-81a9965e64a2" providerId="ADAL" clId="{4D8B3C8D-E84E-4FA1-A059-536CE5A7BAAB}" dt="2019-09-11T14:39:26.187" v="276"/>
          <ac:spMkLst>
            <pc:docMk/>
            <pc:sldMk cId="1591156905" sldId="262"/>
            <ac:spMk id="3" creationId="{5E8EC0AB-6723-4F3C-9CCA-55A15F16BFD5}"/>
          </ac:spMkLst>
        </pc:spChg>
        <pc:spChg chg="add del mod">
          <ac:chgData name="Richard Fennell" userId="7523db6f-265c-4c93-8633-81a9965e64a2" providerId="ADAL" clId="{4D8B3C8D-E84E-4FA1-A059-536CE5A7BAAB}" dt="2019-09-11T14:43:21.934" v="279"/>
          <ac:spMkLst>
            <pc:docMk/>
            <pc:sldMk cId="1591156905" sldId="262"/>
            <ac:spMk id="4" creationId="{B5F1F92C-E3BF-49D4-B5C1-48C73848A669}"/>
          </ac:spMkLst>
        </pc:spChg>
        <pc:picChg chg="add">
          <ac:chgData name="Richard Fennell" userId="7523db6f-265c-4c93-8633-81a9965e64a2" providerId="ADAL" clId="{4D8B3C8D-E84E-4FA1-A059-536CE5A7BAAB}" dt="2019-09-11T14:43:33.719" v="280"/>
          <ac:picMkLst>
            <pc:docMk/>
            <pc:sldMk cId="1591156905" sldId="262"/>
            <ac:picMk id="5" creationId="{8457B637-881C-45E3-A52D-F3E7714117C2}"/>
          </ac:picMkLst>
        </pc:picChg>
      </pc:sldChg>
      <pc:sldChg chg="modSp add modTransition modAnim">
        <pc:chgData name="Richard Fennell" userId="7523db6f-265c-4c93-8633-81a9965e64a2" providerId="ADAL" clId="{4D8B3C8D-E84E-4FA1-A059-536CE5A7BAAB}" dt="2019-09-26T15:56:22.345" v="2351" actId="20577"/>
        <pc:sldMkLst>
          <pc:docMk/>
          <pc:sldMk cId="3545423707" sldId="263"/>
        </pc:sldMkLst>
        <pc:spChg chg="mod">
          <ac:chgData name="Richard Fennell" userId="7523db6f-265c-4c93-8633-81a9965e64a2" providerId="ADAL" clId="{4D8B3C8D-E84E-4FA1-A059-536CE5A7BAAB}" dt="2019-09-11T14:42:34.187" v="278"/>
          <ac:spMkLst>
            <pc:docMk/>
            <pc:sldMk cId="3545423707" sldId="263"/>
            <ac:spMk id="3" creationId="{5E8EC0AB-6723-4F3C-9CCA-55A15F16BFD5}"/>
          </ac:spMkLst>
        </pc:spChg>
        <pc:spChg chg="mod">
          <ac:chgData name="Richard Fennell" userId="7523db6f-265c-4c93-8633-81a9965e64a2" providerId="ADAL" clId="{4D8B3C8D-E84E-4FA1-A059-536CE5A7BAAB}" dt="2019-09-26T15:56:22.345" v="2351" actId="20577"/>
          <ac:spMkLst>
            <pc:docMk/>
            <pc:sldMk cId="3545423707" sldId="263"/>
            <ac:spMk id="4" creationId="{B5F1F92C-E3BF-49D4-B5C1-48C73848A669}"/>
          </ac:spMkLst>
        </pc:spChg>
      </pc:sldChg>
      <pc:sldChg chg="addSp add modTransition">
        <pc:chgData name="Richard Fennell" userId="7523db6f-265c-4c93-8633-81a9965e64a2" providerId="ADAL" clId="{4D8B3C8D-E84E-4FA1-A059-536CE5A7BAAB}" dt="2019-09-11T15:06:39.461" v="291"/>
        <pc:sldMkLst>
          <pc:docMk/>
          <pc:sldMk cId="297006571" sldId="264"/>
        </pc:sldMkLst>
        <pc:picChg chg="add">
          <ac:chgData name="Richard Fennell" userId="7523db6f-265c-4c93-8633-81a9965e64a2" providerId="ADAL" clId="{4D8B3C8D-E84E-4FA1-A059-536CE5A7BAAB}" dt="2019-09-11T14:47:58.895" v="282"/>
          <ac:picMkLst>
            <pc:docMk/>
            <pc:sldMk cId="297006571" sldId="264"/>
            <ac:picMk id="2" creationId="{6775CE31-84B7-43BA-8F99-57EE81F61595}"/>
          </ac:picMkLst>
        </pc:picChg>
      </pc:sldChg>
      <pc:sldChg chg="addSp modSp add modTransition">
        <pc:chgData name="Richard Fennell" userId="7523db6f-265c-4c93-8633-81a9965e64a2" providerId="ADAL" clId="{4D8B3C8D-E84E-4FA1-A059-536CE5A7BAAB}" dt="2019-09-11T15:06:39.461" v="291"/>
        <pc:sldMkLst>
          <pc:docMk/>
          <pc:sldMk cId="4177353015" sldId="265"/>
        </pc:sldMkLst>
        <pc:spChg chg="mod">
          <ac:chgData name="Richard Fennell" userId="7523db6f-265c-4c93-8633-81a9965e64a2" providerId="ADAL" clId="{4D8B3C8D-E84E-4FA1-A059-536CE5A7BAAB}" dt="2019-09-11T14:49:22.479" v="284"/>
          <ac:spMkLst>
            <pc:docMk/>
            <pc:sldMk cId="4177353015" sldId="265"/>
            <ac:spMk id="2" creationId="{FDEB313A-7E24-4E9B-97E8-3BD8F9955987}"/>
          </ac:spMkLst>
        </pc:spChg>
        <pc:picChg chg="add">
          <ac:chgData name="Richard Fennell" userId="7523db6f-265c-4c93-8633-81a9965e64a2" providerId="ADAL" clId="{4D8B3C8D-E84E-4FA1-A059-536CE5A7BAAB}" dt="2019-09-11T14:49:50.646" v="285"/>
          <ac:picMkLst>
            <pc:docMk/>
            <pc:sldMk cId="4177353015" sldId="265"/>
            <ac:picMk id="3" creationId="{ED268668-F56F-4427-9CEA-0ECC6C37E1FF}"/>
          </ac:picMkLst>
        </pc:picChg>
        <pc:picChg chg="add">
          <ac:chgData name="Richard Fennell" userId="7523db6f-265c-4c93-8633-81a9965e64a2" providerId="ADAL" clId="{4D8B3C8D-E84E-4FA1-A059-536CE5A7BAAB}" dt="2019-09-11T14:50:26.422" v="286"/>
          <ac:picMkLst>
            <pc:docMk/>
            <pc:sldMk cId="4177353015" sldId="265"/>
            <ac:picMk id="4" creationId="{D597FDB4-4A7F-4771-ADB1-B88E2C8CAEA5}"/>
          </ac:picMkLst>
        </pc:picChg>
      </pc:sldChg>
      <pc:sldChg chg="addSp delSp modSp add ord modTransition modNotesTx">
        <pc:chgData name="Richard Fennell" userId="7523db6f-265c-4c93-8633-81a9965e64a2" providerId="ADAL" clId="{4D8B3C8D-E84E-4FA1-A059-536CE5A7BAAB}" dt="2019-09-20T19:56:42.528" v="1230" actId="6549"/>
        <pc:sldMkLst>
          <pc:docMk/>
          <pc:sldMk cId="2909232687" sldId="266"/>
        </pc:sldMkLst>
        <pc:spChg chg="del">
          <ac:chgData name="Richard Fennell" userId="7523db6f-265c-4c93-8633-81a9965e64a2" providerId="ADAL" clId="{4D8B3C8D-E84E-4FA1-A059-536CE5A7BAAB}" dt="2019-09-11T14:50:57.246" v="288"/>
          <ac:spMkLst>
            <pc:docMk/>
            <pc:sldMk cId="2909232687" sldId="266"/>
            <ac:spMk id="2" creationId="{84D0DEE2-4AAF-41A3-A139-C68C94D70071}"/>
          </ac:spMkLst>
        </pc:spChg>
        <pc:spChg chg="add mod">
          <ac:chgData name="Richard Fennell" userId="7523db6f-265c-4c93-8633-81a9965e64a2" providerId="ADAL" clId="{4D8B3C8D-E84E-4FA1-A059-536CE5A7BAAB}" dt="2019-09-11T14:50:57.246" v="288"/>
          <ac:spMkLst>
            <pc:docMk/>
            <pc:sldMk cId="2909232687" sldId="266"/>
            <ac:spMk id="3" creationId="{183E1118-A5F0-49B1-8852-812A88CA0A44}"/>
          </ac:spMkLst>
        </pc:spChg>
      </pc:sldChg>
      <pc:sldChg chg="addSp delSp modSp add modTransition">
        <pc:chgData name="Richard Fennell" userId="7523db6f-265c-4c93-8633-81a9965e64a2" providerId="ADAL" clId="{4D8B3C8D-E84E-4FA1-A059-536CE5A7BAAB}" dt="2019-09-11T15:06:39.461" v="291"/>
        <pc:sldMkLst>
          <pc:docMk/>
          <pc:sldMk cId="2191512704" sldId="267"/>
        </pc:sldMkLst>
        <pc:spChg chg="del">
          <ac:chgData name="Richard Fennell" userId="7523db6f-265c-4c93-8633-81a9965e64a2" providerId="ADAL" clId="{4D8B3C8D-E84E-4FA1-A059-536CE5A7BAAB}" dt="2019-09-11T14:51:29.716" v="290"/>
          <ac:spMkLst>
            <pc:docMk/>
            <pc:sldMk cId="2191512704" sldId="267"/>
            <ac:spMk id="2" creationId="{6D8C9B97-FDDB-46FF-880B-463036B00B26}"/>
          </ac:spMkLst>
        </pc:spChg>
        <pc:spChg chg="add mod">
          <ac:chgData name="Richard Fennell" userId="7523db6f-265c-4c93-8633-81a9965e64a2" providerId="ADAL" clId="{4D8B3C8D-E84E-4FA1-A059-536CE5A7BAAB}" dt="2019-09-11T14:51:29.716" v="290"/>
          <ac:spMkLst>
            <pc:docMk/>
            <pc:sldMk cId="2191512704" sldId="267"/>
            <ac:spMk id="3" creationId="{DD6225D4-5D56-4FB0-A533-671B46153361}"/>
          </ac:spMkLst>
        </pc:spChg>
        <pc:spChg chg="add mod">
          <ac:chgData name="Richard Fennell" userId="7523db6f-265c-4c93-8633-81a9965e64a2" providerId="ADAL" clId="{4D8B3C8D-E84E-4FA1-A059-536CE5A7BAAB}" dt="2019-09-11T14:51:29.716" v="290"/>
          <ac:spMkLst>
            <pc:docMk/>
            <pc:sldMk cId="2191512704" sldId="267"/>
            <ac:spMk id="4" creationId="{BC3B2FF4-FFE5-43D0-ADE0-1E019DDE99EB}"/>
          </ac:spMkLst>
        </pc:spChg>
      </pc:sldChg>
      <pc:sldChg chg="addSp delSp modSp add modAnim">
        <pc:chgData name="Richard Fennell" userId="7523db6f-265c-4c93-8633-81a9965e64a2" providerId="ADAL" clId="{4D8B3C8D-E84E-4FA1-A059-536CE5A7BAAB}" dt="2019-09-20T20:01:20.314" v="1233"/>
        <pc:sldMkLst>
          <pc:docMk/>
          <pc:sldMk cId="1636363892" sldId="268"/>
        </pc:sldMkLst>
        <pc:spChg chg="del">
          <ac:chgData name="Richard Fennell" userId="7523db6f-265c-4c93-8633-81a9965e64a2" providerId="ADAL" clId="{4D8B3C8D-E84E-4FA1-A059-536CE5A7BAAB}" dt="2019-09-12T09:55:11.951" v="321"/>
          <ac:spMkLst>
            <pc:docMk/>
            <pc:sldMk cId="1636363892" sldId="268"/>
            <ac:spMk id="2" creationId="{40415DE5-E4EE-40FC-A4F2-450876E5422E}"/>
          </ac:spMkLst>
        </pc:spChg>
        <pc:spChg chg="del">
          <ac:chgData name="Richard Fennell" userId="7523db6f-265c-4c93-8633-81a9965e64a2" providerId="ADAL" clId="{4D8B3C8D-E84E-4FA1-A059-536CE5A7BAAB}" dt="2019-09-12T09:55:11.951" v="321"/>
          <ac:spMkLst>
            <pc:docMk/>
            <pc:sldMk cId="1636363892" sldId="268"/>
            <ac:spMk id="3" creationId="{CD126FA1-0416-4E03-AB23-9A324547A23B}"/>
          </ac:spMkLst>
        </pc:spChg>
        <pc:spChg chg="add mod">
          <ac:chgData name="Richard Fennell" userId="7523db6f-265c-4c93-8633-81a9965e64a2" providerId="ADAL" clId="{4D8B3C8D-E84E-4FA1-A059-536CE5A7BAAB}" dt="2019-09-12T09:55:13.709" v="322"/>
          <ac:spMkLst>
            <pc:docMk/>
            <pc:sldMk cId="1636363892" sldId="268"/>
            <ac:spMk id="4" creationId="{60E9DBDE-60B6-4A43-A8BE-DDE998B87B1E}"/>
          </ac:spMkLst>
        </pc:spChg>
        <pc:spChg chg="add mod">
          <ac:chgData name="Richard Fennell" userId="7523db6f-265c-4c93-8633-81a9965e64a2" providerId="ADAL" clId="{4D8B3C8D-E84E-4FA1-A059-536CE5A7BAAB}" dt="2019-09-20T20:01:20.314" v="1233"/>
          <ac:spMkLst>
            <pc:docMk/>
            <pc:sldMk cId="1636363892" sldId="268"/>
            <ac:spMk id="5" creationId="{7F62C298-1E32-41AF-81A2-1ED5BA5956C7}"/>
          </ac:spMkLst>
        </pc:spChg>
      </pc:sldChg>
      <pc:sldChg chg="add">
        <pc:chgData name="Richard Fennell" userId="7523db6f-265c-4c93-8633-81a9965e64a2" providerId="ADAL" clId="{4D8B3C8D-E84E-4FA1-A059-536CE5A7BAAB}" dt="2019-09-12T09:54:37.631" v="319"/>
        <pc:sldMkLst>
          <pc:docMk/>
          <pc:sldMk cId="2438241776" sldId="268"/>
        </pc:sldMkLst>
      </pc:sldChg>
      <pc:sldChg chg="addSp add del">
        <pc:chgData name="Richard Fennell" userId="7523db6f-265c-4c93-8633-81a9965e64a2" providerId="ADAL" clId="{4D8B3C8D-E84E-4FA1-A059-536CE5A7BAAB}" dt="2019-09-24T20:25:49.292" v="1439" actId="2696"/>
        <pc:sldMkLst>
          <pc:docMk/>
          <pc:sldMk cId="3015267220" sldId="269"/>
        </pc:sldMkLst>
        <pc:picChg chg="add">
          <ac:chgData name="Richard Fennell" userId="7523db6f-265c-4c93-8633-81a9965e64a2" providerId="ADAL" clId="{4D8B3C8D-E84E-4FA1-A059-536CE5A7BAAB}" dt="2019-09-12T09:57:35.704" v="326"/>
          <ac:picMkLst>
            <pc:docMk/>
            <pc:sldMk cId="3015267220" sldId="269"/>
            <ac:picMk id="4" creationId="{9E48B546-DC56-4B8B-AFEF-8565DB4EA3B2}"/>
          </ac:picMkLst>
        </pc:picChg>
        <pc:picChg chg="add">
          <ac:chgData name="Richard Fennell" userId="7523db6f-265c-4c93-8633-81a9965e64a2" providerId="ADAL" clId="{4D8B3C8D-E84E-4FA1-A059-536CE5A7BAAB}" dt="2019-09-12T09:57:46.634" v="327"/>
          <ac:picMkLst>
            <pc:docMk/>
            <pc:sldMk cId="3015267220" sldId="269"/>
            <ac:picMk id="5" creationId="{5D226523-0385-48C0-9B3A-579BE47F7E6E}"/>
          </ac:picMkLst>
        </pc:picChg>
        <pc:picChg chg="add">
          <ac:chgData name="Richard Fennell" userId="7523db6f-265c-4c93-8633-81a9965e64a2" providerId="ADAL" clId="{4D8B3C8D-E84E-4FA1-A059-536CE5A7BAAB}" dt="2019-09-12T09:58:10.079" v="328"/>
          <ac:picMkLst>
            <pc:docMk/>
            <pc:sldMk cId="3015267220" sldId="269"/>
            <ac:picMk id="6" creationId="{C480476D-A538-4C04-BA18-246E7035111B}"/>
          </ac:picMkLst>
        </pc:picChg>
      </pc:sldChg>
      <pc:sldChg chg="addSp delSp modSp add del modAnim">
        <pc:chgData name="Richard Fennell" userId="7523db6f-265c-4c93-8633-81a9965e64a2" providerId="ADAL" clId="{4D8B3C8D-E84E-4FA1-A059-536CE5A7BAAB}" dt="2019-09-18T19:46:40.900" v="349"/>
        <pc:sldMkLst>
          <pc:docMk/>
          <pc:sldMk cId="195568804" sldId="270"/>
        </pc:sldMkLst>
        <pc:spChg chg="add del mod">
          <ac:chgData name="Richard Fennell" userId="7523db6f-265c-4c93-8633-81a9965e64a2" providerId="ADAL" clId="{4D8B3C8D-E84E-4FA1-A059-536CE5A7BAAB}" dt="2019-09-18T19:46:40.661" v="348"/>
          <ac:spMkLst>
            <pc:docMk/>
            <pc:sldMk cId="195568804" sldId="270"/>
            <ac:spMk id="2" creationId="{77BEA198-2B5F-4385-B0B7-70F8D506616D}"/>
          </ac:spMkLst>
        </pc:spChg>
        <pc:spChg chg="add del mod">
          <ac:chgData name="Richard Fennell" userId="7523db6f-265c-4c93-8633-81a9965e64a2" providerId="ADAL" clId="{4D8B3C8D-E84E-4FA1-A059-536CE5A7BAAB}" dt="2019-09-18T19:46:40.661" v="348"/>
          <ac:spMkLst>
            <pc:docMk/>
            <pc:sldMk cId="195568804" sldId="270"/>
            <ac:spMk id="3" creationId="{88E18261-1786-41FA-B0D0-DF781F0A277C}"/>
          </ac:spMkLst>
        </pc:spChg>
        <pc:spChg chg="add del">
          <ac:chgData name="Richard Fennell" userId="7523db6f-265c-4c93-8633-81a9965e64a2" providerId="ADAL" clId="{4D8B3C8D-E84E-4FA1-A059-536CE5A7BAAB}" dt="2019-09-18T19:46:40.157" v="346"/>
          <ac:spMkLst>
            <pc:docMk/>
            <pc:sldMk cId="195568804" sldId="270"/>
            <ac:spMk id="4" creationId="{C6ABE3F7-DB87-4571-A213-56F2C31E658E}"/>
          </ac:spMkLst>
        </pc:spChg>
      </pc:sldChg>
      <pc:sldChg chg="addSp delSp modSp add modAnim">
        <pc:chgData name="Richard Fennell" userId="7523db6f-265c-4c93-8633-81a9965e64a2" providerId="ADAL" clId="{4D8B3C8D-E84E-4FA1-A059-536CE5A7BAAB}" dt="2019-09-25T19:44:59.774" v="2191" actId="20577"/>
        <pc:sldMkLst>
          <pc:docMk/>
          <pc:sldMk cId="1803629908" sldId="270"/>
        </pc:sldMkLst>
        <pc:spChg chg="del mod">
          <ac:chgData name="Richard Fennell" userId="7523db6f-265c-4c93-8633-81a9965e64a2" providerId="ADAL" clId="{4D8B3C8D-E84E-4FA1-A059-536CE5A7BAAB}" dt="2019-09-19T19:56:05.616" v="1194" actId="478"/>
          <ac:spMkLst>
            <pc:docMk/>
            <pc:sldMk cId="1803629908" sldId="270"/>
            <ac:spMk id="2" creationId="{43BFEA78-4547-4F1A-B13F-3C35CFA06E15}"/>
          </ac:spMkLst>
        </pc:spChg>
        <pc:spChg chg="mod">
          <ac:chgData name="Richard Fennell" userId="7523db6f-265c-4c93-8633-81a9965e64a2" providerId="ADAL" clId="{4D8B3C8D-E84E-4FA1-A059-536CE5A7BAAB}" dt="2019-09-20T20:10:52.269" v="1409" actId="20577"/>
          <ac:spMkLst>
            <pc:docMk/>
            <pc:sldMk cId="1803629908" sldId="270"/>
            <ac:spMk id="3" creationId="{FA7BEC2B-1DC3-4C89-B1F3-B914A5E365A9}"/>
          </ac:spMkLst>
        </pc:spChg>
        <pc:spChg chg="add del">
          <ac:chgData name="Richard Fennell" userId="7523db6f-265c-4c93-8633-81a9965e64a2" providerId="ADAL" clId="{4D8B3C8D-E84E-4FA1-A059-536CE5A7BAAB}" dt="2019-09-19T16:08:27.409" v="987"/>
          <ac:spMkLst>
            <pc:docMk/>
            <pc:sldMk cId="1803629908" sldId="270"/>
            <ac:spMk id="4" creationId="{D0A5AAD3-2FE8-466B-87F1-D70B91B2F169}"/>
          </ac:spMkLst>
        </pc:spChg>
        <pc:spChg chg="add mod">
          <ac:chgData name="Richard Fennell" userId="7523db6f-265c-4c93-8633-81a9965e64a2" providerId="ADAL" clId="{4D8B3C8D-E84E-4FA1-A059-536CE5A7BAAB}" dt="2019-09-25T19:44:59.774" v="2191" actId="20577"/>
          <ac:spMkLst>
            <pc:docMk/>
            <pc:sldMk cId="1803629908" sldId="270"/>
            <ac:spMk id="5" creationId="{C9325BA5-9B78-4673-BEC4-5B74BCBD8705}"/>
          </ac:spMkLst>
        </pc:spChg>
        <pc:spChg chg="add del mod">
          <ac:chgData name="Richard Fennell" userId="7523db6f-265c-4c93-8633-81a9965e64a2" providerId="ADAL" clId="{4D8B3C8D-E84E-4FA1-A059-536CE5A7BAAB}" dt="2019-09-19T19:56:17.218" v="1195"/>
          <ac:spMkLst>
            <pc:docMk/>
            <pc:sldMk cId="1803629908" sldId="270"/>
            <ac:spMk id="6" creationId="{0C4FBE10-52D7-43DB-B70A-EDEFB751572D}"/>
          </ac:spMkLst>
        </pc:spChg>
        <pc:spChg chg="add del mod">
          <ac:chgData name="Richard Fennell" userId="7523db6f-265c-4c93-8633-81a9965e64a2" providerId="ADAL" clId="{4D8B3C8D-E84E-4FA1-A059-536CE5A7BAAB}" dt="2019-09-20T20:10:58.004" v="1410" actId="478"/>
          <ac:spMkLst>
            <pc:docMk/>
            <pc:sldMk cId="1803629908" sldId="270"/>
            <ac:spMk id="7" creationId="{E9567C4A-6976-45D4-98E1-E68EB1618BC7}"/>
          </ac:spMkLst>
        </pc:spChg>
        <pc:picChg chg="add del mod">
          <ac:chgData name="Richard Fennell" userId="7523db6f-265c-4c93-8633-81a9965e64a2" providerId="ADAL" clId="{4D8B3C8D-E84E-4FA1-A059-536CE5A7BAAB}" dt="2019-09-19T19:51:43.309" v="1140" actId="478"/>
          <ac:picMkLst>
            <pc:docMk/>
            <pc:sldMk cId="1803629908" sldId="270"/>
            <ac:picMk id="1026" creationId="{B0BF973E-D3A0-41AF-9B68-FDE2CBDB7833}"/>
          </ac:picMkLst>
        </pc:picChg>
      </pc:sldChg>
      <pc:sldChg chg="addSp delSp modSp add ord modAnim">
        <pc:chgData name="Richard Fennell" userId="7523db6f-265c-4c93-8633-81a9965e64a2" providerId="ADAL" clId="{4D8B3C8D-E84E-4FA1-A059-536CE5A7BAAB}" dt="2019-09-25T12:53:11.958" v="2050" actId="1076"/>
        <pc:sldMkLst>
          <pc:docMk/>
          <pc:sldMk cId="2472472621" sldId="271"/>
        </pc:sldMkLst>
        <pc:spChg chg="del mod">
          <ac:chgData name="Richard Fennell" userId="7523db6f-265c-4c93-8633-81a9965e64a2" providerId="ADAL" clId="{4D8B3C8D-E84E-4FA1-A059-536CE5A7BAAB}" dt="2019-09-24T20:32:01.270" v="1456"/>
          <ac:spMkLst>
            <pc:docMk/>
            <pc:sldMk cId="2472472621" sldId="271"/>
            <ac:spMk id="2" creationId="{74AE1A21-BF38-4A86-92F9-FBE13829F369}"/>
          </ac:spMkLst>
        </pc:spChg>
        <pc:spChg chg="mod">
          <ac:chgData name="Richard Fennell" userId="7523db6f-265c-4c93-8633-81a9965e64a2" providerId="ADAL" clId="{4D8B3C8D-E84E-4FA1-A059-536CE5A7BAAB}" dt="2019-09-24T20:35:10.121" v="1588" actId="20577"/>
          <ac:spMkLst>
            <pc:docMk/>
            <pc:sldMk cId="2472472621" sldId="271"/>
            <ac:spMk id="3" creationId="{B8DFDAFE-7651-4414-BB67-9F6678B2A824}"/>
          </ac:spMkLst>
        </pc:spChg>
        <pc:spChg chg="add del">
          <ac:chgData name="Richard Fennell" userId="7523db6f-265c-4c93-8633-81a9965e64a2" providerId="ADAL" clId="{4D8B3C8D-E84E-4FA1-A059-536CE5A7BAAB}" dt="2019-09-24T20:32:05.930" v="1457" actId="478"/>
          <ac:spMkLst>
            <pc:docMk/>
            <pc:sldMk cId="2472472621" sldId="271"/>
            <ac:spMk id="4" creationId="{C8C794B6-35DA-4953-B8B6-6BC3F7202495}"/>
          </ac:spMkLst>
        </pc:spChg>
        <pc:spChg chg="add del mod">
          <ac:chgData name="Richard Fennell" userId="7523db6f-265c-4c93-8633-81a9965e64a2" providerId="ADAL" clId="{4D8B3C8D-E84E-4FA1-A059-536CE5A7BAAB}" dt="2019-09-25T12:53:05.478" v="2048" actId="478"/>
          <ac:spMkLst>
            <pc:docMk/>
            <pc:sldMk cId="2472472621" sldId="271"/>
            <ac:spMk id="5" creationId="{7ED37E28-8F6E-49AF-BC8B-D715AAEC54D6}"/>
          </ac:spMkLst>
        </pc:spChg>
        <pc:spChg chg="add mod">
          <ac:chgData name="Richard Fennell" userId="7523db6f-265c-4c93-8633-81a9965e64a2" providerId="ADAL" clId="{4D8B3C8D-E84E-4FA1-A059-536CE5A7BAAB}" dt="2019-09-25T12:53:11.958" v="2050" actId="1076"/>
          <ac:spMkLst>
            <pc:docMk/>
            <pc:sldMk cId="2472472621" sldId="271"/>
            <ac:spMk id="6" creationId="{699D2BF1-00F0-4728-AA26-5A6B96B1C604}"/>
          </ac:spMkLst>
        </pc:spChg>
        <pc:spChg chg="add del mod">
          <ac:chgData name="Richard Fennell" userId="7523db6f-265c-4c93-8633-81a9965e64a2" providerId="ADAL" clId="{4D8B3C8D-E84E-4FA1-A059-536CE5A7BAAB}" dt="2019-09-25T12:53:07.714" v="2049" actId="478"/>
          <ac:spMkLst>
            <pc:docMk/>
            <pc:sldMk cId="2472472621" sldId="271"/>
            <ac:spMk id="8" creationId="{EA2A51D9-EA94-496B-A92F-BFD9F5F3721D}"/>
          </ac:spMkLst>
        </pc:spChg>
      </pc:sldChg>
      <pc:sldChg chg="delSp add">
        <pc:chgData name="Richard Fennell" userId="7523db6f-265c-4c93-8633-81a9965e64a2" providerId="ADAL" clId="{4D8B3C8D-E84E-4FA1-A059-536CE5A7BAAB}" dt="2019-09-18T20:21:43.093" v="628"/>
        <pc:sldMkLst>
          <pc:docMk/>
          <pc:sldMk cId="3340021105" sldId="272"/>
        </pc:sldMkLst>
        <pc:spChg chg="del">
          <ac:chgData name="Richard Fennell" userId="7523db6f-265c-4c93-8633-81a9965e64a2" providerId="ADAL" clId="{4D8B3C8D-E84E-4FA1-A059-536CE5A7BAAB}" dt="2019-09-18T20:21:43.093" v="628"/>
          <ac:spMkLst>
            <pc:docMk/>
            <pc:sldMk cId="3340021105" sldId="272"/>
            <ac:spMk id="2" creationId="{35E13EBA-160B-4ABB-9905-1ADE14F95054}"/>
          </ac:spMkLst>
        </pc:spChg>
        <pc:spChg chg="del">
          <ac:chgData name="Richard Fennell" userId="7523db6f-265c-4c93-8633-81a9965e64a2" providerId="ADAL" clId="{4D8B3C8D-E84E-4FA1-A059-536CE5A7BAAB}" dt="2019-09-18T20:21:43.093" v="628"/>
          <ac:spMkLst>
            <pc:docMk/>
            <pc:sldMk cId="3340021105" sldId="272"/>
            <ac:spMk id="3" creationId="{8B0C80C0-D584-4907-997B-0397048A96A0}"/>
          </ac:spMkLst>
        </pc:spChg>
      </pc:sldChg>
      <pc:sldChg chg="modSp add modAnim">
        <pc:chgData name="Richard Fennell" userId="7523db6f-265c-4c93-8633-81a9965e64a2" providerId="ADAL" clId="{4D8B3C8D-E84E-4FA1-A059-536CE5A7BAAB}" dt="2019-09-26T16:04:05.082" v="2537" actId="5793"/>
        <pc:sldMkLst>
          <pc:docMk/>
          <pc:sldMk cId="2181829401" sldId="273"/>
        </pc:sldMkLst>
        <pc:spChg chg="mod">
          <ac:chgData name="Richard Fennell" userId="7523db6f-265c-4c93-8633-81a9965e64a2" providerId="ADAL" clId="{4D8B3C8D-E84E-4FA1-A059-536CE5A7BAAB}" dt="2019-09-26T16:04:05.082" v="2537" actId="5793"/>
          <ac:spMkLst>
            <pc:docMk/>
            <pc:sldMk cId="2181829401" sldId="273"/>
            <ac:spMk id="2" creationId="{DC70F55E-57E9-4462-B41F-3CEB43B6CFCA}"/>
          </ac:spMkLst>
        </pc:spChg>
        <pc:spChg chg="mod">
          <ac:chgData name="Richard Fennell" userId="7523db6f-265c-4c93-8633-81a9965e64a2" providerId="ADAL" clId="{4D8B3C8D-E84E-4FA1-A059-536CE5A7BAAB}" dt="2019-09-18T20:22:02.510" v="636" actId="20577"/>
          <ac:spMkLst>
            <pc:docMk/>
            <pc:sldMk cId="2181829401" sldId="273"/>
            <ac:spMk id="3" creationId="{7440630D-50E7-41AF-A5C3-0551A741E8D7}"/>
          </ac:spMkLst>
        </pc:spChg>
      </pc:sldChg>
      <pc:sldChg chg="modSp add del">
        <pc:chgData name="Richard Fennell" userId="7523db6f-265c-4c93-8633-81a9965e64a2" providerId="ADAL" clId="{4D8B3C8D-E84E-4FA1-A059-536CE5A7BAAB}" dt="2019-09-20T18:57:55.766" v="1209" actId="2696"/>
        <pc:sldMkLst>
          <pc:docMk/>
          <pc:sldMk cId="3536116027" sldId="274"/>
        </pc:sldMkLst>
        <pc:spChg chg="mod">
          <ac:chgData name="Richard Fennell" userId="7523db6f-265c-4c93-8633-81a9965e64a2" providerId="ADAL" clId="{4D8B3C8D-E84E-4FA1-A059-536CE5A7BAAB}" dt="2019-09-19T16:11:26.137" v="1088" actId="20577"/>
          <ac:spMkLst>
            <pc:docMk/>
            <pc:sldMk cId="3536116027" sldId="274"/>
            <ac:spMk id="2" creationId="{EF64326D-03E1-466B-A4C7-4AD7D13A64A4}"/>
          </ac:spMkLst>
        </pc:spChg>
        <pc:spChg chg="mod">
          <ac:chgData name="Richard Fennell" userId="7523db6f-265c-4c93-8633-81a9965e64a2" providerId="ADAL" clId="{4D8B3C8D-E84E-4FA1-A059-536CE5A7BAAB}" dt="2019-09-19T16:10:59.934" v="1025" actId="20577"/>
          <ac:spMkLst>
            <pc:docMk/>
            <pc:sldMk cId="3536116027" sldId="274"/>
            <ac:spMk id="3" creationId="{15FC598B-D541-49CF-A24A-5BC7EC7EEAB0}"/>
          </ac:spMkLst>
        </pc:spChg>
      </pc:sldChg>
      <pc:sldChg chg="addSp delSp modSp add ord">
        <pc:chgData name="Richard Fennell" userId="7523db6f-265c-4c93-8633-81a9965e64a2" providerId="ADAL" clId="{4D8B3C8D-E84E-4FA1-A059-536CE5A7BAAB}" dt="2019-09-20T19:32:41.733" v="1228"/>
        <pc:sldMkLst>
          <pc:docMk/>
          <pc:sldMk cId="4171284678" sldId="275"/>
        </pc:sldMkLst>
        <pc:spChg chg="mod">
          <ac:chgData name="Richard Fennell" userId="7523db6f-265c-4c93-8633-81a9965e64a2" providerId="ADAL" clId="{4D8B3C8D-E84E-4FA1-A059-536CE5A7BAAB}" dt="2019-09-19T16:16:21.967" v="1129" actId="20577"/>
          <ac:spMkLst>
            <pc:docMk/>
            <pc:sldMk cId="4171284678" sldId="275"/>
            <ac:spMk id="2" creationId="{852B9189-ADB4-439C-BF63-370A87B5024B}"/>
          </ac:spMkLst>
        </pc:spChg>
        <pc:picChg chg="add del">
          <ac:chgData name="Richard Fennell" userId="7523db6f-265c-4c93-8633-81a9965e64a2" providerId="ADAL" clId="{4D8B3C8D-E84E-4FA1-A059-536CE5A7BAAB}" dt="2019-09-19T16:15:55.384" v="1096" actId="478"/>
          <ac:picMkLst>
            <pc:docMk/>
            <pc:sldMk cId="4171284678" sldId="275"/>
            <ac:picMk id="3" creationId="{3020CB44-7696-460F-B238-FF1F6BB0A9F9}"/>
          </ac:picMkLst>
        </pc:picChg>
        <pc:picChg chg="add mod modCrop">
          <ac:chgData name="Richard Fennell" userId="7523db6f-265c-4c93-8633-81a9965e64a2" providerId="ADAL" clId="{4D8B3C8D-E84E-4FA1-A059-536CE5A7BAAB}" dt="2019-09-19T16:16:55.030" v="1136" actId="1076"/>
          <ac:picMkLst>
            <pc:docMk/>
            <pc:sldMk cId="4171284678" sldId="275"/>
            <ac:picMk id="4" creationId="{44D68F5E-D133-4A2B-B9CE-6BFDC5F1C400}"/>
          </ac:picMkLst>
        </pc:picChg>
      </pc:sldChg>
      <pc:sldChg chg="addSp delSp modSp add ord">
        <pc:chgData name="Richard Fennell" userId="7523db6f-265c-4c93-8633-81a9965e64a2" providerId="ADAL" clId="{4D8B3C8D-E84E-4FA1-A059-536CE5A7BAAB}" dt="2019-09-24T21:26:44.964" v="2021"/>
        <pc:sldMkLst>
          <pc:docMk/>
          <pc:sldMk cId="3804206197" sldId="276"/>
        </pc:sldMkLst>
        <pc:spChg chg="del">
          <ac:chgData name="Richard Fennell" userId="7523db6f-265c-4c93-8633-81a9965e64a2" providerId="ADAL" clId="{4D8B3C8D-E84E-4FA1-A059-536CE5A7BAAB}" dt="2019-09-19T19:52:23.592" v="1145" actId="478"/>
          <ac:spMkLst>
            <pc:docMk/>
            <pc:sldMk cId="3804206197" sldId="276"/>
            <ac:spMk id="2" creationId="{43BFEA78-4547-4F1A-B13F-3C35CFA06E15}"/>
          </ac:spMkLst>
        </pc:spChg>
        <pc:spChg chg="mod">
          <ac:chgData name="Richard Fennell" userId="7523db6f-265c-4c93-8633-81a9965e64a2" providerId="ADAL" clId="{4D8B3C8D-E84E-4FA1-A059-536CE5A7BAAB}" dt="2019-09-19T19:54:22.939" v="1159" actId="20577"/>
          <ac:spMkLst>
            <pc:docMk/>
            <pc:sldMk cId="3804206197" sldId="276"/>
            <ac:spMk id="3" creationId="{FA7BEC2B-1DC3-4C89-B1F3-B914A5E365A9}"/>
          </ac:spMkLst>
        </pc:spChg>
        <pc:spChg chg="add mod">
          <ac:chgData name="Richard Fennell" userId="7523db6f-265c-4c93-8633-81a9965e64a2" providerId="ADAL" clId="{4D8B3C8D-E84E-4FA1-A059-536CE5A7BAAB}" dt="2019-09-19T20:52:57.082" v="1208" actId="1076"/>
          <ac:spMkLst>
            <pc:docMk/>
            <pc:sldMk cId="3804206197" sldId="276"/>
            <ac:spMk id="4" creationId="{A07404C6-0EEE-4753-BF7E-BF5FF37E5DA0}"/>
          </ac:spMkLst>
        </pc:spChg>
        <pc:spChg chg="del mod">
          <ac:chgData name="Richard Fennell" userId="7523db6f-265c-4c93-8633-81a9965e64a2" providerId="ADAL" clId="{4D8B3C8D-E84E-4FA1-A059-536CE5A7BAAB}" dt="2019-09-19T19:51:58.627" v="1143" actId="478"/>
          <ac:spMkLst>
            <pc:docMk/>
            <pc:sldMk cId="3804206197" sldId="276"/>
            <ac:spMk id="5" creationId="{C9325BA5-9B78-4673-BEC4-5B74BCBD8705}"/>
          </ac:spMkLst>
        </pc:spChg>
        <pc:picChg chg="mod">
          <ac:chgData name="Richard Fennell" userId="7523db6f-265c-4c93-8633-81a9965e64a2" providerId="ADAL" clId="{4D8B3C8D-E84E-4FA1-A059-536CE5A7BAAB}" dt="2019-09-19T19:52:26.223" v="1146" actId="1076"/>
          <ac:picMkLst>
            <pc:docMk/>
            <pc:sldMk cId="3804206197" sldId="276"/>
            <ac:picMk id="1026" creationId="{B0BF973E-D3A0-41AF-9B68-FDE2CBDB7833}"/>
          </ac:picMkLst>
        </pc:picChg>
      </pc:sldChg>
      <pc:sldChg chg="modSp add modNotesTx">
        <pc:chgData name="Richard Fennell" userId="7523db6f-265c-4c93-8633-81a9965e64a2" providerId="ADAL" clId="{4D8B3C8D-E84E-4FA1-A059-536CE5A7BAAB}" dt="2019-09-26T15:56:39.942" v="2353" actId="20577"/>
        <pc:sldMkLst>
          <pc:docMk/>
          <pc:sldMk cId="2797501380" sldId="277"/>
        </pc:sldMkLst>
        <pc:spChg chg="mod">
          <ac:chgData name="Richard Fennell" userId="7523db6f-265c-4c93-8633-81a9965e64a2" providerId="ADAL" clId="{4D8B3C8D-E84E-4FA1-A059-536CE5A7BAAB}" dt="2019-09-26T15:56:39.942" v="2353" actId="20577"/>
          <ac:spMkLst>
            <pc:docMk/>
            <pc:sldMk cId="2797501380" sldId="277"/>
            <ac:spMk id="3" creationId="{183E1118-A5F0-49B1-8852-812A88CA0A44}"/>
          </ac:spMkLst>
        </pc:spChg>
      </pc:sldChg>
      <pc:sldChg chg="addSp modSp add modAnim">
        <pc:chgData name="Richard Fennell" userId="7523db6f-265c-4c93-8633-81a9965e64a2" providerId="ADAL" clId="{4D8B3C8D-E84E-4FA1-A059-536CE5A7BAAB}" dt="2019-09-24T21:27:09.621" v="2027" actId="313"/>
        <pc:sldMkLst>
          <pc:docMk/>
          <pc:sldMk cId="1862712772" sldId="278"/>
        </pc:sldMkLst>
        <pc:spChg chg="mod">
          <ac:chgData name="Richard Fennell" userId="7523db6f-265c-4c93-8633-81a9965e64a2" providerId="ADAL" clId="{4D8B3C8D-E84E-4FA1-A059-536CE5A7BAAB}" dt="2019-09-24T21:26:34.378" v="2020" actId="20577"/>
          <ac:spMkLst>
            <pc:docMk/>
            <pc:sldMk cId="1862712772" sldId="278"/>
            <ac:spMk id="2" creationId="{4343C396-8868-4E84-BAF8-E020B57DEDE5}"/>
          </ac:spMkLst>
        </pc:spChg>
        <pc:spChg chg="add mod">
          <ac:chgData name="Richard Fennell" userId="7523db6f-265c-4c93-8633-81a9965e64a2" providerId="ADAL" clId="{4D8B3C8D-E84E-4FA1-A059-536CE5A7BAAB}" dt="2019-09-24T21:27:09.621" v="2027" actId="313"/>
          <ac:spMkLst>
            <pc:docMk/>
            <pc:sldMk cId="1862712772" sldId="278"/>
            <ac:spMk id="3" creationId="{F073F6FD-9FAD-4C6E-93CA-8F405A72EED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ctions/typescript-ac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rfennell/JSONFileVersioner/blob/master/src/main.ts" TargetMode="External"/><Relationship Id="rId4" Type="http://schemas.openxmlformats.org/officeDocument/2006/relationships/hyperlink" Target="https://github.com/rfennell/AzurePipelines/blob/master/Extensions/Versioning/VersionJSONFileTask/src/ApplyVersionToJSONFile.t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used an external system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947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292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34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73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0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means to do CI/CD inside the GitHub experience.</a:t>
            </a:r>
          </a:p>
          <a:p>
            <a:endParaRPr lang="en-GB" dirty="0"/>
          </a:p>
          <a:p>
            <a:r>
              <a:rPr lang="en-GB" dirty="0"/>
              <a:t>For those familiar with Azure DevOps pipeline you will see known concepts, but this is all new language and action wise</a:t>
            </a:r>
          </a:p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Linux, macOS, Windows, and containers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 builds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language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533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 Logs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 in secret store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Multi-container testing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696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51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a workflow to a hello world node app</a:t>
            </a:r>
          </a:p>
          <a:p>
            <a:r>
              <a:rPr lang="en-GB" dirty="0"/>
              <a:t>When triggered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656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84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014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 course you can port other languages</a:t>
            </a:r>
          </a:p>
          <a:p>
            <a:r>
              <a:rPr lang="en-GB" dirty="0"/>
              <a:t>Docker opens up interesting opportunities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83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 a new repo from </a:t>
            </a:r>
            <a:r>
              <a:rPr lang="en-GB" dirty="0">
                <a:hlinkClick r:id="rId3"/>
              </a:rPr>
              <a:t>https://github.com/actions/typescript-action</a:t>
            </a:r>
            <a:endParaRPr lang="en-GB" dirty="0"/>
          </a:p>
          <a:p>
            <a:r>
              <a:rPr lang="en-GB" dirty="0"/>
              <a:t>Copied in my task code into the repo bit by bit</a:t>
            </a:r>
          </a:p>
          <a:p>
            <a:pPr lvl="1"/>
            <a:r>
              <a:rPr lang="en-GB" dirty="0"/>
              <a:t>Renamed my entry </a:t>
            </a:r>
            <a:r>
              <a:rPr lang="en-GB" dirty="0" err="1">
                <a:hlinkClick r:id="rId4"/>
              </a:rPr>
              <a:t>ApplyVersionToJSONFile.ts</a:t>
            </a:r>
            <a:r>
              <a:rPr lang="en-GB" dirty="0"/>
              <a:t> file to </a:t>
            </a:r>
            <a:r>
              <a:rPr lang="en-GB" dirty="0" err="1">
                <a:hlinkClick r:id="rId5"/>
              </a:rPr>
              <a:t>main.ts</a:t>
            </a:r>
            <a:r>
              <a:rPr lang="en-GB" dirty="0"/>
              <a:t> to keep inline with the template standard</a:t>
            </a:r>
          </a:p>
          <a:p>
            <a:r>
              <a:rPr lang="en-GB" dirty="0"/>
              <a:t>Copied over the AppyVersionToJSONFuncitons.js</a:t>
            </a:r>
          </a:p>
          <a:p>
            <a:r>
              <a:rPr lang="en-GB" dirty="0"/>
              <a:t>I removed any Azure DevOps specific code that was not needed.</a:t>
            </a:r>
          </a:p>
          <a:p>
            <a:r>
              <a:rPr lang="en-GB" dirty="0"/>
              <a:t>In both files swapped the references to “vsts-task-lib/task” to “@actions/core” and update the related function calls to use</a:t>
            </a:r>
          </a:p>
          <a:p>
            <a:pPr lvl="1"/>
            <a:r>
              <a:rPr lang="en-GB" dirty="0" err="1"/>
              <a:t>core.getInput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core.debug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core.warning</a:t>
            </a:r>
            <a:r>
              <a:rPr lang="en-GB" dirty="0"/>
              <a:t>()</a:t>
            </a:r>
          </a:p>
          <a:p>
            <a:pPr lvl="1"/>
            <a:r>
              <a:rPr lang="en-GB" dirty="0" err="1"/>
              <a:t>core.SetFailed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9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46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7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microsoft.com/office/2007/relationships/hdphoto" Target="../media/hdphoto6.wdp"/><Relationship Id="rId55" Type="http://schemas.openxmlformats.org/officeDocument/2006/relationships/image" Target="../media/image125.png"/><Relationship Id="rId63" Type="http://schemas.openxmlformats.org/officeDocument/2006/relationships/image" Target="../media/image131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29" Type="http://schemas.openxmlformats.org/officeDocument/2006/relationships/image" Target="../media/image102.png"/><Relationship Id="rId11" Type="http://schemas.openxmlformats.org/officeDocument/2006/relationships/image" Target="../media/image86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jpeg"/><Relationship Id="rId45" Type="http://schemas.openxmlformats.org/officeDocument/2006/relationships/image" Target="../media/image118.svg"/><Relationship Id="rId53" Type="http://schemas.microsoft.com/office/2007/relationships/hdphoto" Target="../media/hdphoto7.wdp"/><Relationship Id="rId58" Type="http://schemas.openxmlformats.org/officeDocument/2006/relationships/image" Target="../media/image128.png"/><Relationship Id="rId66" Type="http://schemas.microsoft.com/office/2007/relationships/hdphoto" Target="../media/hdphoto10.wdp"/><Relationship Id="rId5" Type="http://schemas.openxmlformats.org/officeDocument/2006/relationships/image" Target="../media/image81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jpeg"/><Relationship Id="rId48" Type="http://schemas.microsoft.com/office/2007/relationships/hdphoto" Target="../media/hdphoto5.wdp"/><Relationship Id="rId56" Type="http://schemas.openxmlformats.org/officeDocument/2006/relationships/image" Target="../media/image126.svg"/><Relationship Id="rId64" Type="http://schemas.openxmlformats.org/officeDocument/2006/relationships/image" Target="../media/image132.png"/><Relationship Id="rId8" Type="http://schemas.openxmlformats.org/officeDocument/2006/relationships/image" Target="../media/image84.png"/><Relationship Id="rId51" Type="http://schemas.openxmlformats.org/officeDocument/2006/relationships/image" Target="../media/image122.png"/><Relationship Id="rId3" Type="http://schemas.microsoft.com/office/2007/relationships/hdphoto" Target="../media/hdphoto1.wdp"/><Relationship Id="rId12" Type="http://schemas.openxmlformats.org/officeDocument/2006/relationships/image" Target="../media/image87.jpg"/><Relationship Id="rId17" Type="http://schemas.openxmlformats.org/officeDocument/2006/relationships/image" Target="../media/image91.svg"/><Relationship Id="rId25" Type="http://schemas.openxmlformats.org/officeDocument/2006/relationships/image" Target="../media/image98.jpe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microsoft.com/office/2007/relationships/hdphoto" Target="../media/hdphoto8.wdp"/><Relationship Id="rId20" Type="http://schemas.openxmlformats.org/officeDocument/2006/relationships/image" Target="../media/image93.png"/><Relationship Id="rId41" Type="http://schemas.openxmlformats.org/officeDocument/2006/relationships/image" Target="../media/image114.jpeg"/><Relationship Id="rId54" Type="http://schemas.openxmlformats.org/officeDocument/2006/relationships/image" Target="../media/image124.png"/><Relationship Id="rId62" Type="http://schemas.openxmlformats.org/officeDocument/2006/relationships/image" Target="../media/image1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2.png"/><Relationship Id="rId15" Type="http://schemas.openxmlformats.org/officeDocument/2006/relationships/image" Target="../media/image89.jpe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1.png"/><Relationship Id="rId57" Type="http://schemas.openxmlformats.org/officeDocument/2006/relationships/image" Target="../media/image127.png"/><Relationship Id="rId10" Type="http://schemas.openxmlformats.org/officeDocument/2006/relationships/image" Target="../media/image85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3.png"/><Relationship Id="rId60" Type="http://schemas.openxmlformats.org/officeDocument/2006/relationships/image" Target="../media/image129.png"/><Relationship Id="rId65" Type="http://schemas.openxmlformats.org/officeDocument/2006/relationships/image" Target="../media/image133.png"/><Relationship Id="rId4" Type="http://schemas.openxmlformats.org/officeDocument/2006/relationships/image" Target="../media/image80.png"/><Relationship Id="rId9" Type="http://schemas.microsoft.com/office/2007/relationships/hdphoto" Target="../media/hdphoto2.wdp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9" Type="http://schemas.openxmlformats.org/officeDocument/2006/relationships/image" Target="../media/image11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7.png"/><Relationship Id="rId11" Type="http://schemas.openxmlformats.org/officeDocument/2006/relationships/image" Target="../media/image48.png"/><Relationship Id="rId5" Type="http://schemas.openxmlformats.org/officeDocument/2006/relationships/image" Target="../media/image136.png"/><Relationship Id="rId10" Type="http://schemas.openxmlformats.org/officeDocument/2006/relationships/image" Target="../media/image140.jpeg"/><Relationship Id="rId4" Type="http://schemas.openxmlformats.org/officeDocument/2006/relationships/image" Target="../media/image135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74.png"/><Relationship Id="rId2" Type="http://schemas.openxmlformats.org/officeDocument/2006/relationships/image" Target="../media/image134.png"/><Relationship Id="rId16" Type="http://schemas.openxmlformats.org/officeDocument/2006/relationships/image" Target="../media/image1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40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4.png"/><Relationship Id="rId7" Type="http://schemas.openxmlformats.org/officeDocument/2006/relationships/image" Target="../media/image44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0.jpeg"/><Relationship Id="rId5" Type="http://schemas.openxmlformats.org/officeDocument/2006/relationships/image" Target="../media/image138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4.png"/><Relationship Id="rId5" Type="http://schemas.openxmlformats.org/officeDocument/2006/relationships/image" Target="../media/image64.png"/><Relationship Id="rId10" Type="http://schemas.openxmlformats.org/officeDocument/2006/relationships/image" Target="../media/image140.jpeg"/><Relationship Id="rId4" Type="http://schemas.openxmlformats.org/officeDocument/2006/relationships/image" Target="../media/image158.png"/><Relationship Id="rId9" Type="http://schemas.openxmlformats.org/officeDocument/2006/relationships/image" Target="../media/image1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png"/><Relationship Id="rId4" Type="http://schemas.openxmlformats.org/officeDocument/2006/relationships/image" Target="../media/image140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4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247429"/>
              </p:ext>
            </p:extLst>
          </p:nvPr>
        </p:nvGraphicFramePr>
        <p:xfrm>
          <a:off x="6143105" y="1328169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2279433"/>
              </p:ext>
            </p:extLst>
          </p:nvPr>
        </p:nvGraphicFramePr>
        <p:xfrm>
          <a:off x="9151038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467129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478751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2601155"/>
              </p:ext>
            </p:extLst>
          </p:nvPr>
        </p:nvGraphicFramePr>
        <p:xfrm>
          <a:off x="3153922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96237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574133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5786175"/>
              </p:ext>
            </p:extLst>
          </p:nvPr>
        </p:nvGraphicFramePr>
        <p:xfrm>
          <a:off x="3146518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581621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852167"/>
              </p:ext>
            </p:extLst>
          </p:nvPr>
        </p:nvGraphicFramePr>
        <p:xfrm>
          <a:off x="6135701" y="4821636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574133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5717515"/>
              </p:ext>
            </p:extLst>
          </p:nvPr>
        </p:nvGraphicFramePr>
        <p:xfrm>
          <a:off x="9143634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798888"/>
              </p:ext>
            </p:extLst>
          </p:nvPr>
        </p:nvGraphicFramePr>
        <p:xfrm>
          <a:off x="141169" y="574134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118811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6283685"/>
              </p:ext>
            </p:extLst>
          </p:nvPr>
        </p:nvGraphicFramePr>
        <p:xfrm>
          <a:off x="139088" y="4814148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574133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27714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269635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873684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876601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873684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870073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72612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231249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79602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684" r:id="rId34"/>
    <p:sldLayoutId id="2147483769" r:id="rId35"/>
    <p:sldLayoutId id="2147483775" r:id="rId36"/>
    <p:sldLayoutId id="2147483776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894154" cy="1315448"/>
          </a:xfrm>
        </p:spPr>
        <p:txBody>
          <a:bodyPr>
            <a:normAutofit fontScale="90000"/>
          </a:bodyPr>
          <a:lstStyle/>
          <a:p>
            <a:r>
              <a:rPr lang="en-GB" dirty="0"/>
              <a:t>Introduction to GitHub Actions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4370831"/>
            <a:ext cx="7323643" cy="959452"/>
          </a:xfrm>
        </p:spPr>
        <p:txBody>
          <a:bodyPr>
            <a:normAutofit/>
          </a:bodyPr>
          <a:lstStyle/>
          <a:p>
            <a:r>
              <a:rPr lang="en-GB" sz="1800" dirty="0"/>
              <a:t>Richard Fennell</a:t>
            </a:r>
            <a:br>
              <a:rPr lang="en-GB" sz="1800" dirty="0"/>
            </a:br>
            <a:r>
              <a:rPr lang="en-GB" sz="1800" dirty="0"/>
              <a:t>CTO Black Marble, Microsoft MVP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E1118-A5F0-49B1-8852-812A88CA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Your first Workflow</a:t>
            </a:r>
          </a:p>
        </p:txBody>
      </p:sp>
    </p:spTree>
    <p:extLst>
      <p:ext uri="{BB962C8B-B14F-4D97-AF65-F5344CB8AC3E}">
        <p14:creationId xmlns:p14="http://schemas.microsoft.com/office/powerpoint/2010/main" val="290923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313A-7E24-4E9B-97E8-3BD8F995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Community-powered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7FDB4-4A7F-4771-ADB1-B88E2C8C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89" y="1431925"/>
            <a:ext cx="8062022" cy="48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6225D4-5D56-4FB0-A533-671B4615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814431"/>
            <a:ext cx="9054353" cy="2705466"/>
          </a:xfrm>
        </p:spPr>
        <p:txBody>
          <a:bodyPr>
            <a:normAutofit/>
          </a:bodyPr>
          <a:lstStyle/>
          <a:p>
            <a:r>
              <a:rPr lang="en-GB" dirty="0"/>
              <a:t>But I have some custom </a:t>
            </a:r>
            <a:br>
              <a:rPr lang="en-GB" dirty="0"/>
            </a:br>
            <a:r>
              <a:rPr lang="en-GB" dirty="0"/>
              <a:t>Azure DevOps Pipeline Tasks.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Can I reuse them?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B2FF4-FFE5-43D0-ADE0-1E019DDE9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1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62C298-1E32-41AF-81A2-1ED5BA595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Should be written in Node.JS</a:t>
            </a:r>
          </a:p>
          <a:p>
            <a:r>
              <a:rPr lang="en-GB" dirty="0"/>
              <a:t>Can’t make use of Azure DevOps specific APIs</a:t>
            </a:r>
          </a:p>
          <a:p>
            <a:r>
              <a:rPr lang="en-GB" dirty="0"/>
              <a:t>Must do something that is useful in GitHub workflows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E9DBDE-60B6-4A43-A8BE-DDE998B8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good candidate?</a:t>
            </a:r>
          </a:p>
        </p:txBody>
      </p:sp>
    </p:spTree>
    <p:extLst>
      <p:ext uri="{BB962C8B-B14F-4D97-AF65-F5344CB8AC3E}">
        <p14:creationId xmlns:p14="http://schemas.microsoft.com/office/powerpoint/2010/main" val="16363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1F92C-E3BF-49D4-B5C1-48C73848A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10687620" cy="4592381"/>
          </a:xfrm>
        </p:spPr>
        <p:txBody>
          <a:bodyPr/>
          <a:lstStyle/>
          <a:p>
            <a:r>
              <a:rPr lang="en-GB" dirty="0"/>
              <a:t>Create a new repo from the template generator</a:t>
            </a:r>
          </a:p>
          <a:p>
            <a:pPr marL="457200" lvl="1" indent="0">
              <a:buNone/>
            </a:pPr>
            <a:r>
              <a:rPr lang="en-GB" dirty="0"/>
              <a:t>https://github.com/actions/typescript-action</a:t>
            </a:r>
          </a:p>
          <a:p>
            <a:r>
              <a:rPr lang="en-GB" dirty="0"/>
              <a:t>Copied in my task code into the repo bit by bit</a:t>
            </a:r>
          </a:p>
          <a:p>
            <a:pPr lvl="1"/>
            <a:r>
              <a:rPr lang="en-GB" dirty="0"/>
              <a:t>Removed any Azure DevOps specific code that was not needed</a:t>
            </a:r>
          </a:p>
          <a:p>
            <a:pPr lvl="1"/>
            <a:r>
              <a:rPr lang="en-GB" dirty="0"/>
              <a:t>Swapped the references to “vsts-task-lib/task” to “@actions/core” </a:t>
            </a:r>
          </a:p>
          <a:p>
            <a:pPr lvl="1"/>
            <a:r>
              <a:rPr lang="en-GB" dirty="0"/>
              <a:t>Swapped tests from Mocha/Chai to Jest</a:t>
            </a:r>
          </a:p>
          <a:p>
            <a:pPr lvl="1"/>
            <a:r>
              <a:rPr lang="en-GB" dirty="0"/>
              <a:t>Add running of </a:t>
            </a:r>
            <a:r>
              <a:rPr lang="en-GB" dirty="0" err="1"/>
              <a:t>TSLint</a:t>
            </a:r>
            <a:r>
              <a:rPr lang="en-GB" dirty="0"/>
              <a:t> to the build process</a:t>
            </a:r>
          </a:p>
          <a:p>
            <a:r>
              <a:rPr lang="en-GB" dirty="0"/>
              <a:t>Updated the action manifest to expose parameters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I write my own Custom Action?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4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FDAFE-7651-4414-BB67-9F6678B2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Release Branch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99D2BF1-00F0-4728-AA26-5A6B96B1C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102" y="2071730"/>
            <a:ext cx="10326697" cy="3754874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# comment out in distribution branches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# </a:t>
            </a:r>
            <a:r>
              <a:rPr lang="en-US" altLang="en-US" sz="2400" dirty="0" err="1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node_modules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SFMono-Regular"/>
              </a:rPr>
              <a:t>/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333333"/>
                </a:solidFill>
                <a:latin typeface="SFMono-Regular"/>
              </a:rPr>
              <a:t>$ git checkout -b releases/v1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333333"/>
                </a:solidFill>
                <a:latin typeface="SFMono-Regular"/>
              </a:rPr>
              <a:t>$ git commit -a -m "prod dependencies"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333333"/>
                </a:solidFill>
                <a:latin typeface="SFMono-Regular"/>
              </a:rPr>
              <a:t>$ </a:t>
            </a:r>
            <a:r>
              <a:rPr lang="en-US" altLang="en-US" sz="2400" dirty="0" err="1">
                <a:solidFill>
                  <a:srgbClr val="333333"/>
                </a:solidFill>
                <a:latin typeface="SFMono-Regular"/>
              </a:rPr>
              <a:t>npm</a:t>
            </a:r>
            <a:r>
              <a:rPr lang="en-US" altLang="en-US" sz="2400" dirty="0">
                <a:solidFill>
                  <a:srgbClr val="333333"/>
                </a:solidFill>
                <a:latin typeface="SFMono-Regular"/>
              </a:rPr>
              <a:t> prune --production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333333"/>
                </a:solidFill>
                <a:latin typeface="SFMono-Regular"/>
              </a:rPr>
              <a:t>$ git add </a:t>
            </a:r>
            <a:r>
              <a:rPr lang="en-US" altLang="en-US" sz="2400" dirty="0" err="1">
                <a:solidFill>
                  <a:srgbClr val="333333"/>
                </a:solidFill>
                <a:latin typeface="SFMono-Regular"/>
              </a:rPr>
              <a:t>node_modules</a:t>
            </a:r>
            <a:endParaRPr lang="en-US" altLang="en-US" sz="24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333333"/>
                </a:solidFill>
                <a:latin typeface="SFMono-Regular"/>
              </a:rPr>
              <a:t>$ git commit -a -m "prod dependencies"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333333"/>
                </a:solidFill>
                <a:latin typeface="SFMono-Regular"/>
              </a:rPr>
              <a:t>$ git push origin releases/v1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47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BEC2B-1DC3-4C89-B1F3-B914A5E3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Versioning your updates</a:t>
            </a:r>
          </a:p>
        </p:txBody>
      </p:sp>
      <p:pic>
        <p:nvPicPr>
          <p:cNvPr id="1026" name="Picture 2" descr="versioning">
            <a:extLst>
              <a:ext uri="{FF2B5EF4-FFF2-40B4-BE49-F238E27FC236}">
                <a16:creationId xmlns:a16="http://schemas.microsoft.com/office/drawing/2014/main" id="{B0BF973E-D3A0-41AF-9B68-FDE2CBDB7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40" y="1761268"/>
            <a:ext cx="94488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7404C6-0EEE-4753-BF7E-BF5FF37E5DA0}"/>
              </a:ext>
            </a:extLst>
          </p:cNvPr>
          <p:cNvSpPr/>
          <p:nvPr/>
        </p:nvSpPr>
        <p:spPr>
          <a:xfrm>
            <a:off x="65706" y="6374678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https://github.com/actions/toolkit/blob/master/docs/action-versioning.md</a:t>
            </a:r>
          </a:p>
        </p:txBody>
      </p:sp>
    </p:spTree>
    <p:extLst>
      <p:ext uri="{BB962C8B-B14F-4D97-AF65-F5344CB8AC3E}">
        <p14:creationId xmlns:p14="http://schemas.microsoft.com/office/powerpoint/2010/main" val="380420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BEC2B-1DC3-4C89-B1F3-B914A5E3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your action in a workflow?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325BA5-9B78-4673-BEC4-5B74BCBD8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103" y="2290227"/>
            <a:ext cx="10326697" cy="227754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333333"/>
              </a:solidFill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steps: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     - uses: </a:t>
            </a:r>
            <a:r>
              <a:rPr lang="en-US" altLang="en-US" sz="2000" dirty="0" err="1">
                <a:solidFill>
                  <a:srgbClr val="DD1144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rgbClr val="DD1144"/>
                </a:solidFill>
                <a:latin typeface="SFMono-Regular"/>
              </a:rPr>
              <a:t>/JSONFileVersioner@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SFMono-Regular"/>
              </a:rPr>
              <a:t>74bc508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99988"/>
                </a:solidFill>
                <a:effectLst/>
                <a:latin typeface="SFMono-Regular"/>
              </a:rPr>
              <a:t>#</a:t>
            </a:r>
            <a:r>
              <a:rPr kumimoji="0" lang="en-US" altLang="en-US" sz="2000" b="0" i="1" u="none" strike="noStrike" cap="none" normalizeH="0" dirty="0">
                <a:ln>
                  <a:noFill/>
                </a:ln>
                <a:solidFill>
                  <a:srgbClr val="999988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99988"/>
                </a:solidFill>
                <a:effectLst/>
                <a:latin typeface="SFMono-Regular"/>
              </a:rPr>
              <a:t>a specific commit of a public 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SFMono-Regular"/>
              </a:rPr>
              <a:t>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- uses: </a:t>
            </a:r>
            <a:r>
              <a:rPr lang="en-US" altLang="en-US" sz="2000" dirty="0" err="1">
                <a:solidFill>
                  <a:srgbClr val="DD1144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rgbClr val="DD1144"/>
                </a:solidFill>
                <a:latin typeface="SFMono-Regular"/>
              </a:rPr>
              <a:t>/JSONFileVersioner@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SFMono-Regular"/>
              </a:rPr>
              <a:t>v1.0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99988"/>
                </a:solidFill>
                <a:effectLst/>
                <a:latin typeface="SFMono-Regular"/>
              </a:rPr>
              <a:t># the major version of a </a:t>
            </a:r>
            <a:r>
              <a:rPr lang="en-US" altLang="en-US" sz="2000" i="1" dirty="0">
                <a:solidFill>
                  <a:srgbClr val="999988"/>
                </a:solidFill>
                <a:latin typeface="SFMono-Regular"/>
              </a:rPr>
              <a:t>release  of a public action</a:t>
            </a: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rgbClr val="999988"/>
              </a:solidFill>
              <a:effectLst/>
              <a:latin typeface="SFMono-Regula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 dirty="0">
                <a:solidFill>
                  <a:srgbClr val="999988"/>
                </a:solidFill>
                <a:latin typeface="SFMono-Regular"/>
              </a:rPr>
              <a:t>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- uses: </a:t>
            </a:r>
            <a:r>
              <a:rPr lang="en-US" altLang="en-US" sz="2000" dirty="0" err="1">
                <a:solidFill>
                  <a:srgbClr val="DD1144"/>
                </a:solidFill>
                <a:latin typeface="SFMono-Regular"/>
              </a:rPr>
              <a:t>rfennell</a:t>
            </a:r>
            <a:r>
              <a:rPr lang="en-US" altLang="en-US" sz="2000" dirty="0">
                <a:solidFill>
                  <a:srgbClr val="DD1144"/>
                </a:solidFill>
                <a:latin typeface="SFMono-Regular"/>
              </a:rPr>
              <a:t>/</a:t>
            </a:r>
            <a:r>
              <a:rPr lang="en-US" altLang="en-US" sz="2000" dirty="0" err="1">
                <a:solidFill>
                  <a:srgbClr val="DD1144"/>
                </a:solidFill>
                <a:latin typeface="SFMono-Regular"/>
              </a:rPr>
              <a:t>JSONFileVersioner@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SFMono-Regular"/>
              </a:rPr>
              <a:t>master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SFMono-Regular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999988"/>
                </a:solidFill>
                <a:effectLst/>
                <a:latin typeface="SFMono-Regular"/>
              </a:rPr>
              <a:t># a branch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2000" i="1" dirty="0">
                <a:solidFill>
                  <a:srgbClr val="999988"/>
                </a:solidFill>
                <a:latin typeface="SFMono-Regular"/>
              </a:rPr>
              <a:t>of a public 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sz="2000" dirty="0">
                <a:solidFill>
                  <a:srgbClr val="333333"/>
                </a:solidFill>
                <a:latin typeface="SFMono-Regular"/>
              </a:rPr>
              <a:t>     - </a:t>
            </a:r>
            <a:r>
              <a:rPr lang="en-GB" sz="2000" dirty="0">
                <a:solidFill>
                  <a:srgbClr val="333333"/>
                </a:solidFill>
                <a:latin typeface="SFMono-Regular"/>
              </a:rPr>
              <a:t>uses: </a:t>
            </a:r>
            <a:r>
              <a:rPr lang="en-GB" sz="2000" dirty="0">
                <a:solidFill>
                  <a:srgbClr val="FF0000"/>
                </a:solidFill>
                <a:latin typeface="SFMono-Regular"/>
              </a:rPr>
              <a:t>./</a:t>
            </a:r>
            <a:r>
              <a:rPr lang="en-GB" sz="2000" dirty="0">
                <a:solidFill>
                  <a:srgbClr val="333333"/>
                </a:solidFill>
                <a:latin typeface="SFMono-Regular"/>
              </a:rPr>
              <a:t> </a:t>
            </a:r>
            <a:r>
              <a:rPr lang="en-GB" sz="2000" i="1" dirty="0">
                <a:solidFill>
                  <a:srgbClr val="999988"/>
                </a:solidFill>
                <a:latin typeface="SFMono-Regular"/>
              </a:rPr>
              <a:t># Uses a private action in the root directory of workflow repo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2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3F6FD-9FAD-4C6E-93CA-8F405A72E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your GitHub repo create a new draft release</a:t>
            </a:r>
          </a:p>
          <a:p>
            <a:r>
              <a:rPr lang="en-GB" dirty="0"/>
              <a:t>Select ‘Publish to Marketplace’</a:t>
            </a:r>
          </a:p>
          <a:p>
            <a:r>
              <a:rPr lang="en-GB" dirty="0"/>
              <a:t>Fix any errors, usually by checking in or editing files</a:t>
            </a:r>
          </a:p>
          <a:p>
            <a:r>
              <a:rPr lang="en-GB" dirty="0"/>
              <a:t>Choose categories</a:t>
            </a:r>
          </a:p>
          <a:p>
            <a:r>
              <a:rPr lang="en-GB" dirty="0"/>
              <a:t>Pick the tag that points to version to release</a:t>
            </a:r>
          </a:p>
          <a:p>
            <a:r>
              <a:rPr lang="en-GB" dirty="0"/>
              <a:t>Click Publish release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3C396-8868-4E84-BAF8-E020B57D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Finally add it to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186271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E1118-A5F0-49B1-8852-812A88CA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A look at a Custom Action</a:t>
            </a:r>
          </a:p>
        </p:txBody>
      </p:sp>
    </p:spTree>
    <p:extLst>
      <p:ext uri="{BB962C8B-B14F-4D97-AF65-F5344CB8AC3E}">
        <p14:creationId xmlns:p14="http://schemas.microsoft.com/office/powerpoint/2010/main" val="27975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05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70F55E-57E9-4462-B41F-3CEB43B6C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75"/>
            <a:ext cx="10662794" cy="4592381"/>
          </a:xfrm>
        </p:spPr>
        <p:txBody>
          <a:bodyPr/>
          <a:lstStyle/>
          <a:p>
            <a:r>
              <a:rPr lang="en-GB" dirty="0"/>
              <a:t>GitHub Actions are a new alternative for CI/CD </a:t>
            </a:r>
          </a:p>
          <a:p>
            <a:r>
              <a:rPr lang="en-GB" dirty="0"/>
              <a:t>You now don’t have to leave GitHub or provision other resources</a:t>
            </a:r>
          </a:p>
          <a:p>
            <a:r>
              <a:rPr lang="en-GB" dirty="0"/>
              <a:t>They are free for OSS and pay-per-minute for private repo</a:t>
            </a:r>
          </a:p>
          <a:p>
            <a:r>
              <a:rPr lang="en-GB" dirty="0"/>
              <a:t>They are not as rich in features as Azure DevOps, </a:t>
            </a:r>
            <a:r>
              <a:rPr lang="en-GB"/>
              <a:t>yet…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There is an active community</a:t>
            </a:r>
          </a:p>
          <a:p>
            <a:pPr marL="457200" lvl="1" indent="0">
              <a:buNone/>
            </a:pPr>
            <a:r>
              <a:rPr lang="en-GB" dirty="0"/>
              <a:t>https://github.community/t5/GitHub-Actions/bd-p/actions</a:t>
            </a:r>
          </a:p>
          <a:p>
            <a:r>
              <a:rPr lang="en-GB" dirty="0"/>
              <a:t>And documentation at</a:t>
            </a:r>
          </a:p>
          <a:p>
            <a:pPr marL="457200" lvl="1" indent="0">
              <a:buNone/>
            </a:pPr>
            <a:r>
              <a:rPr lang="en-GB" dirty="0"/>
              <a:t>https://help.github.com/en/categories/automating-your-workflow-with-github-actions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40630D-50E7-41AF-A5C3-0551A741E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8182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02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A838FA-33AB-482C-915C-46D7CC1E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15842"/>
            <a:ext cx="10515600" cy="2577382"/>
          </a:xfrm>
        </p:spPr>
        <p:txBody>
          <a:bodyPr/>
          <a:lstStyle/>
          <a:p>
            <a:r>
              <a:rPr lang="en-GB" dirty="0"/>
              <a:t>How do I write my own Custom Action?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8AEC59C-2B9F-4570-A549-49FA63D48363}"/>
              </a:ext>
            </a:extLst>
          </p:cNvPr>
          <p:cNvSpPr txBox="1">
            <a:spLocks/>
          </p:cNvSpPr>
          <p:nvPr/>
        </p:nvSpPr>
        <p:spPr>
          <a:xfrm>
            <a:off x="838200" y="1328177"/>
            <a:ext cx="10515600" cy="1031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How did we do CI/CD for GitHub?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80C857A-7817-45DF-AA91-B7FBB4FEE995}"/>
              </a:ext>
            </a:extLst>
          </p:cNvPr>
          <p:cNvSpPr txBox="1">
            <a:spLocks/>
          </p:cNvSpPr>
          <p:nvPr/>
        </p:nvSpPr>
        <p:spPr>
          <a:xfrm>
            <a:off x="838200" y="2778415"/>
            <a:ext cx="10515600" cy="130116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are GitHub Actions?</a:t>
            </a:r>
          </a:p>
        </p:txBody>
      </p:sp>
    </p:spTree>
    <p:extLst>
      <p:ext uri="{BB962C8B-B14F-4D97-AF65-F5344CB8AC3E}">
        <p14:creationId xmlns:p14="http://schemas.microsoft.com/office/powerpoint/2010/main" val="37719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48DD57-92B2-42C2-860C-5F853AE3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we do CI/CD for GitHub?</a:t>
            </a:r>
          </a:p>
        </p:txBody>
      </p:sp>
      <p:pic>
        <p:nvPicPr>
          <p:cNvPr id="1026" name="Picture 2" descr="Image result for azure devops pipelines">
            <a:extLst>
              <a:ext uri="{FF2B5EF4-FFF2-40B4-BE49-F238E27FC236}">
                <a16:creationId xmlns:a16="http://schemas.microsoft.com/office/drawing/2014/main" id="{75D7C1B8-0085-4E9C-9373-6540FFF4E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4" y="4216808"/>
            <a:ext cx="3308350" cy="190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enkins">
            <a:extLst>
              <a:ext uri="{FF2B5EF4-FFF2-40B4-BE49-F238E27FC236}">
                <a16:creationId xmlns:a16="http://schemas.microsoft.com/office/drawing/2014/main" id="{4B13CC4D-296D-404A-A0E8-967FEC06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4" y="13539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amboo atlassian">
            <a:extLst>
              <a:ext uri="{FF2B5EF4-FFF2-40B4-BE49-F238E27FC236}">
                <a16:creationId xmlns:a16="http://schemas.microsoft.com/office/drawing/2014/main" id="{E28408B7-A4F7-4C48-8298-761BB2BA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64" y="5103341"/>
            <a:ext cx="3495673" cy="62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eam city">
            <a:extLst>
              <a:ext uri="{FF2B5EF4-FFF2-40B4-BE49-F238E27FC236}">
                <a16:creationId xmlns:a16="http://schemas.microsoft.com/office/drawing/2014/main" id="{F329D9C9-0720-40CF-849A-9119623A9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364" y="1652586"/>
            <a:ext cx="1712914" cy="171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ithub">
            <a:extLst>
              <a:ext uri="{FF2B5EF4-FFF2-40B4-BE49-F238E27FC236}">
                <a16:creationId xmlns:a16="http://schemas.microsoft.com/office/drawing/2014/main" id="{E4474169-5E44-4936-ADB2-ED8F6EBE4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5" r="24294"/>
          <a:stretch/>
        </p:blipFill>
        <p:spPr bwMode="auto">
          <a:xfrm>
            <a:off x="4330785" y="2191113"/>
            <a:ext cx="2421646" cy="247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5F53-E81C-4995-947D-2BDA977F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CE599-82B4-4CC1-837E-E56767CB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9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7F31-B836-4BE3-BBE8-D7AE0088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FDFDE-73A4-4724-BF82-5B4720BB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GitHub Actions?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7B637-881C-45E3-A52D-F3E771411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77" t="18366" r="14584" b="20000"/>
          <a:stretch/>
        </p:blipFill>
        <p:spPr>
          <a:xfrm>
            <a:off x="996949" y="1371600"/>
            <a:ext cx="10173998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5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8EC0AB-6723-4F3C-9CCA-55A15F16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GitHub Actions?</a:t>
            </a:r>
            <a:br>
              <a:rPr lang="en-GB" dirty="0"/>
            </a:b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75CE31-84B7-43BA-8F99-57EE81F61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15274" r="14427" b="4230"/>
          <a:stretch/>
        </p:blipFill>
        <p:spPr>
          <a:xfrm>
            <a:off x="1397000" y="1193800"/>
            <a:ext cx="8877300" cy="53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B9189-ADB4-439C-BF63-370A87B5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Simple, pay-as-you-go pricing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68F5E-D133-4A2B-B9CE-6BFDC5F1C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31" t="38952" r="16422" b="4751"/>
          <a:stretch/>
        </p:blipFill>
        <p:spPr>
          <a:xfrm>
            <a:off x="648223" y="1551111"/>
            <a:ext cx="10705577" cy="474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.pptx" id="{BFB0FD06-D6FE-4E0D-95E1-CF35D0C203BB}" vid="{D60B6A4F-3D42-4BD2-B417-83A1C5E20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0B697BD734D44AE9EC81CC24AD186" ma:contentTypeVersion="8" ma:contentTypeDescription="Create a new document." ma:contentTypeScope="" ma:versionID="f68f378c1a141d41989b3c30023f6ac0">
  <xsd:schema xmlns:xsd="http://www.w3.org/2001/XMLSchema" xmlns:xs="http://www.w3.org/2001/XMLSchema" xmlns:p="http://schemas.microsoft.com/office/2006/metadata/properties" xmlns:ns3="261e3c7b-e712-4e80-8263-375b67cc6cd5" xmlns:ns4="493c822f-74b4-45ec-8834-f6bebe2a2512" targetNamespace="http://schemas.microsoft.com/office/2006/metadata/properties" ma:root="true" ma:fieldsID="c21d231e73dbb063087a9bf3a4a7e48a" ns3:_="" ns4:_="">
    <xsd:import namespace="261e3c7b-e712-4e80-8263-375b67cc6cd5"/>
    <xsd:import namespace="493c822f-74b4-45ec-8834-f6bebe2a251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e3c7b-e712-4e80-8263-375b67cc6c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3c822f-74b4-45ec-8834-f6bebe2a2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4394713-3C54-46FD-AD61-213B07B2F2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e3c7b-e712-4e80-8263-375b67cc6cd5"/>
    <ds:schemaRef ds:uri="493c822f-74b4-45ec-8834-f6bebe2a25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</Template>
  <TotalTime>17915</TotalTime>
  <Words>520</Words>
  <Application>Microsoft Office PowerPoint</Application>
  <PresentationFormat>Widescreen</PresentationFormat>
  <Paragraphs>102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Rounded MT Bold</vt:lpstr>
      <vt:lpstr>Calibri</vt:lpstr>
      <vt:lpstr>Segoe</vt:lpstr>
      <vt:lpstr>Segoe UI</vt:lpstr>
      <vt:lpstr>Segoe UI Light</vt:lpstr>
      <vt:lpstr>Segoe UI Semibold</vt:lpstr>
      <vt:lpstr>SFMono-Regular</vt:lpstr>
      <vt:lpstr>Office Theme</vt:lpstr>
      <vt:lpstr>Introduction to GitHub Actions </vt:lpstr>
      <vt:lpstr>PowerPoint Presentation</vt:lpstr>
      <vt:lpstr>How do I write my own Custom Action?</vt:lpstr>
      <vt:lpstr>How did we do CI/CD for GitHub?</vt:lpstr>
      <vt:lpstr>PowerPoint Presentation</vt:lpstr>
      <vt:lpstr>PowerPoint Presentation</vt:lpstr>
      <vt:lpstr>What are GitHub Actions? </vt:lpstr>
      <vt:lpstr>What are GitHub Actions? </vt:lpstr>
      <vt:lpstr>Simple, pay-as-you-go pricing</vt:lpstr>
      <vt:lpstr>Demo: Your first Workflow</vt:lpstr>
      <vt:lpstr>Community-powered workflows</vt:lpstr>
      <vt:lpstr>But I have some custom  Azure DevOps Pipeline Tasks.   Can I reuse them?</vt:lpstr>
      <vt:lpstr>What is a good candidate?</vt:lpstr>
      <vt:lpstr>How did I write my own Custom Action? </vt:lpstr>
      <vt:lpstr>Creating a Release Branch</vt:lpstr>
      <vt:lpstr>Versioning your updates</vt:lpstr>
      <vt:lpstr>How to use your action in a workflow?</vt:lpstr>
      <vt:lpstr>Finally add it to the GitHub Marketplace</vt:lpstr>
      <vt:lpstr>Demo: A look at a Custom Action</vt:lpstr>
      <vt:lpstr>Summary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GitHub Actions</dc:title>
  <dc:creator>Richard Fennell</dc:creator>
  <cp:lastModifiedBy>Richard Fennell</cp:lastModifiedBy>
  <cp:revision>2</cp:revision>
  <cp:lastPrinted>2018-04-03T12:05:53Z</cp:lastPrinted>
  <dcterms:created xsi:type="dcterms:W3CDTF">2019-09-07T15:33:33Z</dcterms:created>
  <dcterms:modified xsi:type="dcterms:W3CDTF">2019-09-26T16:04:05Z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0x0101002000B697BD734D44AE9EC81CC24AD186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